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12192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534" y="-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tr-TR" smtClean="0"/>
              <a:t>Asıl alt başlık stilini düzenlemek için tıklayın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800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424932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54" y="0"/>
                </a:moveTo>
                <a:lnTo>
                  <a:pt x="0" y="317658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182101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2" y="0"/>
                </a:moveTo>
                <a:lnTo>
                  <a:pt x="2042464" y="0"/>
                </a:lnTo>
                <a:lnTo>
                  <a:pt x="0" y="6858000"/>
                </a:lnTo>
                <a:lnTo>
                  <a:pt x="3006852" y="6858000"/>
                </a:lnTo>
                <a:lnTo>
                  <a:pt x="3006852" y="0"/>
                </a:lnTo>
                <a:close/>
              </a:path>
            </a:pathLst>
          </a:custGeom>
          <a:solidFill>
            <a:srgbClr val="90C225">
              <a:alpha val="3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604331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75" y="0"/>
                </a:moveTo>
                <a:lnTo>
                  <a:pt x="0" y="0"/>
                </a:lnTo>
                <a:lnTo>
                  <a:pt x="1208189" y="6858000"/>
                </a:lnTo>
                <a:lnTo>
                  <a:pt x="2587675" y="6858000"/>
                </a:lnTo>
                <a:lnTo>
                  <a:pt x="2587675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932167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  <a:close/>
              </a:path>
            </a:pathLst>
          </a:custGeom>
          <a:solidFill>
            <a:srgbClr val="539F20">
              <a:alpha val="721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337794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2" y="0"/>
                </a:moveTo>
                <a:lnTo>
                  <a:pt x="0" y="0"/>
                </a:lnTo>
                <a:lnTo>
                  <a:pt x="2467571" y="6858000"/>
                </a:lnTo>
                <a:lnTo>
                  <a:pt x="2851162" y="6858000"/>
                </a:lnTo>
                <a:lnTo>
                  <a:pt x="2851162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898133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15" y="0"/>
                </a:moveTo>
                <a:lnTo>
                  <a:pt x="1018946" y="0"/>
                </a:lnTo>
                <a:lnTo>
                  <a:pt x="0" y="6858000"/>
                </a:lnTo>
                <a:lnTo>
                  <a:pt x="1290815" y="6858000"/>
                </a:lnTo>
                <a:lnTo>
                  <a:pt x="1290815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940753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194" y="0"/>
                </a:moveTo>
                <a:lnTo>
                  <a:pt x="0" y="0"/>
                </a:lnTo>
                <a:lnTo>
                  <a:pt x="1107770" y="6858000"/>
                </a:lnTo>
                <a:lnTo>
                  <a:pt x="1248194" y="6858000"/>
                </a:lnTo>
                <a:lnTo>
                  <a:pt x="1248194" y="0"/>
                </a:lnTo>
                <a:close/>
              </a:path>
            </a:pathLst>
          </a:custGeom>
          <a:solidFill>
            <a:srgbClr val="90C225">
              <a:alpha val="6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372347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257.png"/><Relationship Id="rId26" Type="http://schemas.openxmlformats.org/officeDocument/2006/relationships/image" Target="../media/image261.png"/><Relationship Id="rId39" Type="http://schemas.openxmlformats.org/officeDocument/2006/relationships/image" Target="../media/image19.png"/><Relationship Id="rId21" Type="http://schemas.openxmlformats.org/officeDocument/2006/relationships/image" Target="../media/image122.png"/><Relationship Id="rId34" Type="http://schemas.openxmlformats.org/officeDocument/2006/relationships/image" Target="../media/image264.png"/><Relationship Id="rId42" Type="http://schemas.openxmlformats.org/officeDocument/2006/relationships/image" Target="../media/image90.png"/><Relationship Id="rId47" Type="http://schemas.openxmlformats.org/officeDocument/2006/relationships/image" Target="../media/image269.png"/><Relationship Id="rId50" Type="http://schemas.openxmlformats.org/officeDocument/2006/relationships/image" Target="../media/image270.png"/><Relationship Id="rId55" Type="http://schemas.openxmlformats.org/officeDocument/2006/relationships/image" Target="../media/image271.png"/><Relationship Id="rId63" Type="http://schemas.openxmlformats.org/officeDocument/2006/relationships/image" Target="../media/image276.png"/><Relationship Id="rId68" Type="http://schemas.openxmlformats.org/officeDocument/2006/relationships/image" Target="../media/image280.png"/><Relationship Id="rId7" Type="http://schemas.openxmlformats.org/officeDocument/2006/relationships/image" Target="../media/image46.png"/><Relationship Id="rId71" Type="http://schemas.openxmlformats.org/officeDocument/2006/relationships/image" Target="../media/image21.png"/><Relationship Id="rId2" Type="http://schemas.openxmlformats.org/officeDocument/2006/relationships/image" Target="../media/image252.png"/><Relationship Id="rId16" Type="http://schemas.openxmlformats.org/officeDocument/2006/relationships/image" Target="../media/image255.png"/><Relationship Id="rId29" Type="http://schemas.openxmlformats.org/officeDocument/2006/relationships/image" Target="../media/image10.png"/><Relationship Id="rId11" Type="http://schemas.openxmlformats.org/officeDocument/2006/relationships/image" Target="../media/image85.png"/><Relationship Id="rId24" Type="http://schemas.openxmlformats.org/officeDocument/2006/relationships/image" Target="../media/image18.png"/><Relationship Id="rId32" Type="http://schemas.openxmlformats.org/officeDocument/2006/relationships/image" Target="../media/image50.png"/><Relationship Id="rId37" Type="http://schemas.openxmlformats.org/officeDocument/2006/relationships/image" Target="../media/image65.png"/><Relationship Id="rId40" Type="http://schemas.openxmlformats.org/officeDocument/2006/relationships/image" Target="../media/image54.png"/><Relationship Id="rId45" Type="http://schemas.openxmlformats.org/officeDocument/2006/relationships/image" Target="../media/image267.png"/><Relationship Id="rId53" Type="http://schemas.openxmlformats.org/officeDocument/2006/relationships/image" Target="../media/image39.png"/><Relationship Id="rId58" Type="http://schemas.openxmlformats.org/officeDocument/2006/relationships/image" Target="../media/image273.png"/><Relationship Id="rId66" Type="http://schemas.openxmlformats.org/officeDocument/2006/relationships/image" Target="../media/image25.png"/><Relationship Id="rId5" Type="http://schemas.openxmlformats.org/officeDocument/2006/relationships/image" Target="../media/image35.png"/><Relationship Id="rId15" Type="http://schemas.openxmlformats.org/officeDocument/2006/relationships/image" Target="../media/image254.png"/><Relationship Id="rId23" Type="http://schemas.openxmlformats.org/officeDocument/2006/relationships/image" Target="../media/image194.png"/><Relationship Id="rId28" Type="http://schemas.openxmlformats.org/officeDocument/2006/relationships/image" Target="../media/image83.png"/><Relationship Id="rId36" Type="http://schemas.openxmlformats.org/officeDocument/2006/relationships/image" Target="../media/image34.png"/><Relationship Id="rId49" Type="http://schemas.openxmlformats.org/officeDocument/2006/relationships/image" Target="../media/image127.png"/><Relationship Id="rId57" Type="http://schemas.openxmlformats.org/officeDocument/2006/relationships/image" Target="../media/image272.png"/><Relationship Id="rId61" Type="http://schemas.openxmlformats.org/officeDocument/2006/relationships/image" Target="../media/image275.png"/><Relationship Id="rId10" Type="http://schemas.openxmlformats.org/officeDocument/2006/relationships/image" Target="../media/image107.png"/><Relationship Id="rId19" Type="http://schemas.openxmlformats.org/officeDocument/2006/relationships/image" Target="../media/image258.png"/><Relationship Id="rId31" Type="http://schemas.openxmlformats.org/officeDocument/2006/relationships/image" Target="../media/image263.png"/><Relationship Id="rId44" Type="http://schemas.openxmlformats.org/officeDocument/2006/relationships/image" Target="../media/image136.png"/><Relationship Id="rId52" Type="http://schemas.openxmlformats.org/officeDocument/2006/relationships/image" Target="../media/image30.png"/><Relationship Id="rId60" Type="http://schemas.openxmlformats.org/officeDocument/2006/relationships/image" Target="../media/image274.png"/><Relationship Id="rId65" Type="http://schemas.openxmlformats.org/officeDocument/2006/relationships/image" Target="../media/image278.png"/><Relationship Id="rId73" Type="http://schemas.openxmlformats.org/officeDocument/2006/relationships/image" Target="../media/image284.png"/><Relationship Id="rId4" Type="http://schemas.openxmlformats.org/officeDocument/2006/relationships/image" Target="../media/image40.png"/><Relationship Id="rId9" Type="http://schemas.openxmlformats.org/officeDocument/2006/relationships/image" Target="../media/image26.png"/><Relationship Id="rId14" Type="http://schemas.openxmlformats.org/officeDocument/2006/relationships/image" Target="../media/image253.png"/><Relationship Id="rId22" Type="http://schemas.openxmlformats.org/officeDocument/2006/relationships/image" Target="../media/image260.png"/><Relationship Id="rId27" Type="http://schemas.openxmlformats.org/officeDocument/2006/relationships/image" Target="../media/image89.png"/><Relationship Id="rId30" Type="http://schemas.openxmlformats.org/officeDocument/2006/relationships/image" Target="../media/image262.png"/><Relationship Id="rId35" Type="http://schemas.openxmlformats.org/officeDocument/2006/relationships/image" Target="../media/image265.png"/><Relationship Id="rId43" Type="http://schemas.openxmlformats.org/officeDocument/2006/relationships/image" Target="../media/image160.png"/><Relationship Id="rId48" Type="http://schemas.openxmlformats.org/officeDocument/2006/relationships/image" Target="../media/image147.png"/><Relationship Id="rId56" Type="http://schemas.openxmlformats.org/officeDocument/2006/relationships/image" Target="../media/image161.png"/><Relationship Id="rId64" Type="http://schemas.openxmlformats.org/officeDocument/2006/relationships/image" Target="../media/image277.png"/><Relationship Id="rId69" Type="http://schemas.openxmlformats.org/officeDocument/2006/relationships/image" Target="../media/image281.png"/><Relationship Id="rId8" Type="http://schemas.openxmlformats.org/officeDocument/2006/relationships/image" Target="../media/image11.png"/><Relationship Id="rId51" Type="http://schemas.openxmlformats.org/officeDocument/2006/relationships/image" Target="../media/image13.png"/><Relationship Id="rId72" Type="http://schemas.openxmlformats.org/officeDocument/2006/relationships/image" Target="../media/image283.png"/><Relationship Id="rId3" Type="http://schemas.openxmlformats.org/officeDocument/2006/relationships/image" Target="../media/image60.png"/><Relationship Id="rId12" Type="http://schemas.openxmlformats.org/officeDocument/2006/relationships/image" Target="../media/image104.png"/><Relationship Id="rId17" Type="http://schemas.openxmlformats.org/officeDocument/2006/relationships/image" Target="../media/image256.png"/><Relationship Id="rId25" Type="http://schemas.openxmlformats.org/officeDocument/2006/relationships/image" Target="../media/image105.png"/><Relationship Id="rId33" Type="http://schemas.openxmlformats.org/officeDocument/2006/relationships/image" Target="../media/image121.png"/><Relationship Id="rId38" Type="http://schemas.openxmlformats.org/officeDocument/2006/relationships/image" Target="../media/image74.png"/><Relationship Id="rId46" Type="http://schemas.openxmlformats.org/officeDocument/2006/relationships/image" Target="../media/image268.png"/><Relationship Id="rId59" Type="http://schemas.openxmlformats.org/officeDocument/2006/relationships/image" Target="../media/image59.png"/><Relationship Id="rId67" Type="http://schemas.openxmlformats.org/officeDocument/2006/relationships/image" Target="../media/image279.png"/><Relationship Id="rId20" Type="http://schemas.openxmlformats.org/officeDocument/2006/relationships/image" Target="../media/image259.png"/><Relationship Id="rId41" Type="http://schemas.openxmlformats.org/officeDocument/2006/relationships/image" Target="../media/image266.png"/><Relationship Id="rId54" Type="http://schemas.openxmlformats.org/officeDocument/2006/relationships/image" Target="../media/image36.png"/><Relationship Id="rId62" Type="http://schemas.openxmlformats.org/officeDocument/2006/relationships/image" Target="../media/image62.png"/><Relationship Id="rId70" Type="http://schemas.openxmlformats.org/officeDocument/2006/relationships/image" Target="../media/image2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png"/><Relationship Id="rId18" Type="http://schemas.openxmlformats.org/officeDocument/2006/relationships/image" Target="../media/image85.png"/><Relationship Id="rId26" Type="http://schemas.openxmlformats.org/officeDocument/2006/relationships/image" Target="../media/image125.png"/><Relationship Id="rId39" Type="http://schemas.openxmlformats.org/officeDocument/2006/relationships/image" Target="../media/image19.png"/><Relationship Id="rId3" Type="http://schemas.openxmlformats.org/officeDocument/2006/relationships/image" Target="../media/image78.png"/><Relationship Id="rId21" Type="http://schemas.openxmlformats.org/officeDocument/2006/relationships/image" Target="../media/image103.png"/><Relationship Id="rId34" Type="http://schemas.openxmlformats.org/officeDocument/2006/relationships/image" Target="../media/image294.png"/><Relationship Id="rId42" Type="http://schemas.openxmlformats.org/officeDocument/2006/relationships/image" Target="../media/image65.png"/><Relationship Id="rId47" Type="http://schemas.openxmlformats.org/officeDocument/2006/relationships/image" Target="../media/image297.png"/><Relationship Id="rId50" Type="http://schemas.openxmlformats.org/officeDocument/2006/relationships/image" Target="../media/image97.png"/><Relationship Id="rId7" Type="http://schemas.openxmlformats.org/officeDocument/2006/relationships/image" Target="../media/image13.png"/><Relationship Id="rId12" Type="http://schemas.openxmlformats.org/officeDocument/2006/relationships/image" Target="../media/image286.png"/><Relationship Id="rId17" Type="http://schemas.openxmlformats.org/officeDocument/2006/relationships/image" Target="../media/image107.png"/><Relationship Id="rId25" Type="http://schemas.openxmlformats.org/officeDocument/2006/relationships/image" Target="../media/image101.png"/><Relationship Id="rId33" Type="http://schemas.openxmlformats.org/officeDocument/2006/relationships/image" Target="../media/image293.png"/><Relationship Id="rId38" Type="http://schemas.openxmlformats.org/officeDocument/2006/relationships/image" Target="../media/image119.png"/><Relationship Id="rId46" Type="http://schemas.openxmlformats.org/officeDocument/2006/relationships/image" Target="../media/image71.png"/><Relationship Id="rId2" Type="http://schemas.openxmlformats.org/officeDocument/2006/relationships/image" Target="../media/image285.png"/><Relationship Id="rId16" Type="http://schemas.openxmlformats.org/officeDocument/2006/relationships/image" Target="../media/image287.png"/><Relationship Id="rId20" Type="http://schemas.openxmlformats.org/officeDocument/2006/relationships/image" Target="../media/image84.png"/><Relationship Id="rId29" Type="http://schemas.openxmlformats.org/officeDocument/2006/relationships/image" Target="../media/image290.png"/><Relationship Id="rId41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24.png"/><Relationship Id="rId24" Type="http://schemas.openxmlformats.org/officeDocument/2006/relationships/image" Target="../media/image127.png"/><Relationship Id="rId32" Type="http://schemas.openxmlformats.org/officeDocument/2006/relationships/image" Target="../media/image292.png"/><Relationship Id="rId37" Type="http://schemas.openxmlformats.org/officeDocument/2006/relationships/image" Target="../media/image295.png"/><Relationship Id="rId40" Type="http://schemas.openxmlformats.org/officeDocument/2006/relationships/image" Target="../media/image30.png"/><Relationship Id="rId45" Type="http://schemas.openxmlformats.org/officeDocument/2006/relationships/image" Target="../media/image33.png"/><Relationship Id="rId53" Type="http://schemas.openxmlformats.org/officeDocument/2006/relationships/image" Target="../media/image299.png"/><Relationship Id="rId5" Type="http://schemas.openxmlformats.org/officeDocument/2006/relationships/image" Target="../media/image35.png"/><Relationship Id="rId15" Type="http://schemas.openxmlformats.org/officeDocument/2006/relationships/image" Target="../media/image147.png"/><Relationship Id="rId23" Type="http://schemas.openxmlformats.org/officeDocument/2006/relationships/image" Target="../media/image289.png"/><Relationship Id="rId28" Type="http://schemas.openxmlformats.org/officeDocument/2006/relationships/image" Target="../media/image108.png"/><Relationship Id="rId36" Type="http://schemas.openxmlformats.org/officeDocument/2006/relationships/image" Target="../media/image160.png"/><Relationship Id="rId49" Type="http://schemas.openxmlformats.org/officeDocument/2006/relationships/image" Target="../media/image137.png"/><Relationship Id="rId10" Type="http://schemas.openxmlformats.org/officeDocument/2006/relationships/image" Target="../media/image72.png"/><Relationship Id="rId19" Type="http://schemas.openxmlformats.org/officeDocument/2006/relationships/image" Target="../media/image104.png"/><Relationship Id="rId31" Type="http://schemas.openxmlformats.org/officeDocument/2006/relationships/image" Target="../media/image83.png"/><Relationship Id="rId44" Type="http://schemas.openxmlformats.org/officeDocument/2006/relationships/image" Target="../media/image296.png"/><Relationship Id="rId52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10.png"/><Relationship Id="rId14" Type="http://schemas.openxmlformats.org/officeDocument/2006/relationships/image" Target="../media/image89.png"/><Relationship Id="rId22" Type="http://schemas.openxmlformats.org/officeDocument/2006/relationships/image" Target="../media/image288.png"/><Relationship Id="rId27" Type="http://schemas.openxmlformats.org/officeDocument/2006/relationships/image" Target="../media/image136.png"/><Relationship Id="rId30" Type="http://schemas.openxmlformats.org/officeDocument/2006/relationships/image" Target="../media/image291.png"/><Relationship Id="rId35" Type="http://schemas.openxmlformats.org/officeDocument/2006/relationships/image" Target="../media/image12.png"/><Relationship Id="rId43" Type="http://schemas.openxmlformats.org/officeDocument/2006/relationships/image" Target="../media/image36.png"/><Relationship Id="rId48" Type="http://schemas.openxmlformats.org/officeDocument/2006/relationships/image" Target="../media/image40.png"/><Relationship Id="rId8" Type="http://schemas.openxmlformats.org/officeDocument/2006/relationships/image" Target="../media/image46.png"/><Relationship Id="rId51" Type="http://schemas.openxmlformats.org/officeDocument/2006/relationships/image" Target="../media/image29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1.png"/><Relationship Id="rId26" Type="http://schemas.openxmlformats.org/officeDocument/2006/relationships/image" Target="../media/image303.png"/><Relationship Id="rId39" Type="http://schemas.openxmlformats.org/officeDocument/2006/relationships/image" Target="../media/image306.png"/><Relationship Id="rId21" Type="http://schemas.openxmlformats.org/officeDocument/2006/relationships/image" Target="../media/image46.png"/><Relationship Id="rId34" Type="http://schemas.openxmlformats.org/officeDocument/2006/relationships/image" Target="../media/image74.png"/><Relationship Id="rId42" Type="http://schemas.openxmlformats.org/officeDocument/2006/relationships/image" Target="../media/image62.png"/><Relationship Id="rId47" Type="http://schemas.openxmlformats.org/officeDocument/2006/relationships/image" Target="../media/image76.png"/><Relationship Id="rId50" Type="http://schemas.openxmlformats.org/officeDocument/2006/relationships/image" Target="../media/image311.png"/><Relationship Id="rId55" Type="http://schemas.openxmlformats.org/officeDocument/2006/relationships/image" Target="../media/image314.png"/><Relationship Id="rId7" Type="http://schemas.openxmlformats.org/officeDocument/2006/relationships/image" Target="../media/image101.png"/><Relationship Id="rId2" Type="http://schemas.openxmlformats.org/officeDocument/2006/relationships/image" Target="../media/image300.png"/><Relationship Id="rId16" Type="http://schemas.openxmlformats.org/officeDocument/2006/relationships/image" Target="../media/image26.png"/><Relationship Id="rId20" Type="http://schemas.openxmlformats.org/officeDocument/2006/relationships/image" Target="../media/image110.png"/><Relationship Id="rId29" Type="http://schemas.openxmlformats.org/officeDocument/2006/relationships/image" Target="../media/image269.png"/><Relationship Id="rId41" Type="http://schemas.openxmlformats.org/officeDocument/2006/relationships/image" Target="../media/image308.png"/><Relationship Id="rId54" Type="http://schemas.openxmlformats.org/officeDocument/2006/relationships/image" Target="../media/image1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24" Type="http://schemas.openxmlformats.org/officeDocument/2006/relationships/image" Target="../media/image35.png"/><Relationship Id="rId32" Type="http://schemas.openxmlformats.org/officeDocument/2006/relationships/image" Target="../media/image78.png"/><Relationship Id="rId37" Type="http://schemas.openxmlformats.org/officeDocument/2006/relationships/image" Target="../media/image305.png"/><Relationship Id="rId40" Type="http://schemas.openxmlformats.org/officeDocument/2006/relationships/image" Target="../media/image307.png"/><Relationship Id="rId45" Type="http://schemas.openxmlformats.org/officeDocument/2006/relationships/image" Target="../media/image160.png"/><Relationship Id="rId53" Type="http://schemas.openxmlformats.org/officeDocument/2006/relationships/image" Target="../media/image313.png"/><Relationship Id="rId58" Type="http://schemas.openxmlformats.org/officeDocument/2006/relationships/image" Target="../media/image247.png"/><Relationship Id="rId5" Type="http://schemas.openxmlformats.org/officeDocument/2006/relationships/image" Target="../media/image301.png"/><Relationship Id="rId15" Type="http://schemas.openxmlformats.org/officeDocument/2006/relationships/image" Target="../media/image210.png"/><Relationship Id="rId23" Type="http://schemas.openxmlformats.org/officeDocument/2006/relationships/image" Target="../media/image36.png"/><Relationship Id="rId28" Type="http://schemas.openxmlformats.org/officeDocument/2006/relationships/image" Target="../media/image304.png"/><Relationship Id="rId36" Type="http://schemas.openxmlformats.org/officeDocument/2006/relationships/image" Target="../media/image16.png"/><Relationship Id="rId49" Type="http://schemas.openxmlformats.org/officeDocument/2006/relationships/image" Target="../media/image310.png"/><Relationship Id="rId57" Type="http://schemas.openxmlformats.org/officeDocument/2006/relationships/image" Target="../media/image13.png"/><Relationship Id="rId61" Type="http://schemas.openxmlformats.org/officeDocument/2006/relationships/image" Target="../media/image315.png"/><Relationship Id="rId10" Type="http://schemas.openxmlformats.org/officeDocument/2006/relationships/image" Target="../media/image136.png"/><Relationship Id="rId19" Type="http://schemas.openxmlformats.org/officeDocument/2006/relationships/image" Target="../media/image30.png"/><Relationship Id="rId31" Type="http://schemas.openxmlformats.org/officeDocument/2006/relationships/image" Target="../media/image71.png"/><Relationship Id="rId44" Type="http://schemas.openxmlformats.org/officeDocument/2006/relationships/image" Target="../media/image21.png"/><Relationship Id="rId52" Type="http://schemas.openxmlformats.org/officeDocument/2006/relationships/image" Target="../media/image178.png"/><Relationship Id="rId60" Type="http://schemas.openxmlformats.org/officeDocument/2006/relationships/image" Target="../media/image20.png"/><Relationship Id="rId4" Type="http://schemas.openxmlformats.org/officeDocument/2006/relationships/image" Target="../media/image105.png"/><Relationship Id="rId9" Type="http://schemas.openxmlformats.org/officeDocument/2006/relationships/image" Target="../media/image125.png"/><Relationship Id="rId14" Type="http://schemas.openxmlformats.org/officeDocument/2006/relationships/image" Target="../media/image302.png"/><Relationship Id="rId22" Type="http://schemas.openxmlformats.org/officeDocument/2006/relationships/image" Target="../media/image113.png"/><Relationship Id="rId27" Type="http://schemas.openxmlformats.org/officeDocument/2006/relationships/image" Target="../media/image212.png"/><Relationship Id="rId30" Type="http://schemas.openxmlformats.org/officeDocument/2006/relationships/image" Target="../media/image25.png"/><Relationship Id="rId35" Type="http://schemas.openxmlformats.org/officeDocument/2006/relationships/image" Target="../media/image39.png"/><Relationship Id="rId43" Type="http://schemas.openxmlformats.org/officeDocument/2006/relationships/image" Target="../media/image40.png"/><Relationship Id="rId48" Type="http://schemas.openxmlformats.org/officeDocument/2006/relationships/image" Target="../media/image309.png"/><Relationship Id="rId56" Type="http://schemas.openxmlformats.org/officeDocument/2006/relationships/image" Target="../media/image34.png"/><Relationship Id="rId8" Type="http://schemas.openxmlformats.org/officeDocument/2006/relationships/image" Target="../media/image10.png"/><Relationship Id="rId51" Type="http://schemas.openxmlformats.org/officeDocument/2006/relationships/image" Target="../media/image312.png"/><Relationship Id="rId3" Type="http://schemas.openxmlformats.org/officeDocument/2006/relationships/image" Target="../media/image104.png"/><Relationship Id="rId12" Type="http://schemas.openxmlformats.org/officeDocument/2006/relationships/image" Target="../media/image122.png"/><Relationship Id="rId17" Type="http://schemas.openxmlformats.org/officeDocument/2006/relationships/image" Target="../media/image19.png"/><Relationship Id="rId25" Type="http://schemas.openxmlformats.org/officeDocument/2006/relationships/image" Target="../media/image17.png"/><Relationship Id="rId33" Type="http://schemas.openxmlformats.org/officeDocument/2006/relationships/image" Target="../media/image60.png"/><Relationship Id="rId38" Type="http://schemas.openxmlformats.org/officeDocument/2006/relationships/image" Target="../media/image18.png"/><Relationship Id="rId46" Type="http://schemas.openxmlformats.org/officeDocument/2006/relationships/image" Target="../media/image41.png"/><Relationship Id="rId5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5.png"/><Relationship Id="rId18" Type="http://schemas.openxmlformats.org/officeDocument/2006/relationships/image" Target="../media/image319.png"/><Relationship Id="rId26" Type="http://schemas.openxmlformats.org/officeDocument/2006/relationships/image" Target="../media/image97.png"/><Relationship Id="rId39" Type="http://schemas.openxmlformats.org/officeDocument/2006/relationships/image" Target="../media/image17.png"/><Relationship Id="rId21" Type="http://schemas.openxmlformats.org/officeDocument/2006/relationships/image" Target="../media/image11.png"/><Relationship Id="rId34" Type="http://schemas.openxmlformats.org/officeDocument/2006/relationships/image" Target="../media/image59.png"/><Relationship Id="rId42" Type="http://schemas.openxmlformats.org/officeDocument/2006/relationships/image" Target="../media/image330.png"/><Relationship Id="rId47" Type="http://schemas.openxmlformats.org/officeDocument/2006/relationships/image" Target="../media/image332.png"/><Relationship Id="rId50" Type="http://schemas.openxmlformats.org/officeDocument/2006/relationships/image" Target="../media/image12.png"/><Relationship Id="rId55" Type="http://schemas.openxmlformats.org/officeDocument/2006/relationships/image" Target="../media/image333.png"/><Relationship Id="rId63" Type="http://schemas.openxmlformats.org/officeDocument/2006/relationships/image" Target="../media/image232.png"/><Relationship Id="rId7" Type="http://schemas.openxmlformats.org/officeDocument/2006/relationships/image" Target="../media/image71.png"/><Relationship Id="rId2" Type="http://schemas.openxmlformats.org/officeDocument/2006/relationships/image" Target="../media/image316.png"/><Relationship Id="rId16" Type="http://schemas.openxmlformats.org/officeDocument/2006/relationships/image" Target="../media/image35.png"/><Relationship Id="rId20" Type="http://schemas.openxmlformats.org/officeDocument/2006/relationships/image" Target="../media/image21.png"/><Relationship Id="rId29" Type="http://schemas.openxmlformats.org/officeDocument/2006/relationships/image" Target="../media/image213.png"/><Relationship Id="rId41" Type="http://schemas.openxmlformats.org/officeDocument/2006/relationships/image" Target="../media/image329.png"/><Relationship Id="rId54" Type="http://schemas.openxmlformats.org/officeDocument/2006/relationships/image" Target="../media/image161.png"/><Relationship Id="rId62" Type="http://schemas.openxmlformats.org/officeDocument/2006/relationships/image" Target="../media/image1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24" Type="http://schemas.openxmlformats.org/officeDocument/2006/relationships/image" Target="../media/image114.png"/><Relationship Id="rId32" Type="http://schemas.openxmlformats.org/officeDocument/2006/relationships/image" Target="../media/image325.png"/><Relationship Id="rId37" Type="http://schemas.openxmlformats.org/officeDocument/2006/relationships/image" Target="../media/image110.png"/><Relationship Id="rId40" Type="http://schemas.openxmlformats.org/officeDocument/2006/relationships/image" Target="../media/image328.png"/><Relationship Id="rId45" Type="http://schemas.openxmlformats.org/officeDocument/2006/relationships/image" Target="../media/image331.png"/><Relationship Id="rId53" Type="http://schemas.openxmlformats.org/officeDocument/2006/relationships/image" Target="../media/image30.png"/><Relationship Id="rId58" Type="http://schemas.openxmlformats.org/officeDocument/2006/relationships/image" Target="../media/image72.png"/><Relationship Id="rId5" Type="http://schemas.openxmlformats.org/officeDocument/2006/relationships/image" Target="../media/image16.png"/><Relationship Id="rId15" Type="http://schemas.openxmlformats.org/officeDocument/2006/relationships/image" Target="../media/image191.png"/><Relationship Id="rId23" Type="http://schemas.openxmlformats.org/officeDocument/2006/relationships/image" Target="../media/image322.png"/><Relationship Id="rId28" Type="http://schemas.openxmlformats.org/officeDocument/2006/relationships/image" Target="../media/image241.png"/><Relationship Id="rId36" Type="http://schemas.openxmlformats.org/officeDocument/2006/relationships/image" Target="../media/image327.png"/><Relationship Id="rId49" Type="http://schemas.openxmlformats.org/officeDocument/2006/relationships/image" Target="../media/image20.png"/><Relationship Id="rId57" Type="http://schemas.openxmlformats.org/officeDocument/2006/relationships/image" Target="../media/image334.png"/><Relationship Id="rId61" Type="http://schemas.openxmlformats.org/officeDocument/2006/relationships/image" Target="../media/image336.png"/><Relationship Id="rId10" Type="http://schemas.openxmlformats.org/officeDocument/2006/relationships/image" Target="../media/image78.png"/><Relationship Id="rId19" Type="http://schemas.openxmlformats.org/officeDocument/2006/relationships/image" Target="../media/image320.png"/><Relationship Id="rId31" Type="http://schemas.openxmlformats.org/officeDocument/2006/relationships/image" Target="../media/image324.png"/><Relationship Id="rId44" Type="http://schemas.openxmlformats.org/officeDocument/2006/relationships/image" Target="../media/image160.png"/><Relationship Id="rId52" Type="http://schemas.openxmlformats.org/officeDocument/2006/relationships/image" Target="../media/image269.png"/><Relationship Id="rId60" Type="http://schemas.openxmlformats.org/officeDocument/2006/relationships/image" Target="../media/image173.png"/><Relationship Id="rId4" Type="http://schemas.openxmlformats.org/officeDocument/2006/relationships/image" Target="../media/image65.png"/><Relationship Id="rId9" Type="http://schemas.openxmlformats.org/officeDocument/2006/relationships/image" Target="../media/image212.png"/><Relationship Id="rId14" Type="http://schemas.openxmlformats.org/officeDocument/2006/relationships/image" Target="../media/image62.png"/><Relationship Id="rId22" Type="http://schemas.openxmlformats.org/officeDocument/2006/relationships/image" Target="../media/image321.png"/><Relationship Id="rId27" Type="http://schemas.openxmlformats.org/officeDocument/2006/relationships/image" Target="../media/image46.png"/><Relationship Id="rId30" Type="http://schemas.openxmlformats.org/officeDocument/2006/relationships/image" Target="../media/image101.png"/><Relationship Id="rId35" Type="http://schemas.openxmlformats.org/officeDocument/2006/relationships/image" Target="../media/image26.png"/><Relationship Id="rId43" Type="http://schemas.openxmlformats.org/officeDocument/2006/relationships/image" Target="../media/image43.png"/><Relationship Id="rId48" Type="http://schemas.openxmlformats.org/officeDocument/2006/relationships/image" Target="../media/image19.png"/><Relationship Id="rId56" Type="http://schemas.openxmlformats.org/officeDocument/2006/relationships/image" Target="../media/image13.png"/><Relationship Id="rId64" Type="http://schemas.openxmlformats.org/officeDocument/2006/relationships/image" Target="../media/image136.png"/><Relationship Id="rId8" Type="http://schemas.openxmlformats.org/officeDocument/2006/relationships/image" Target="../media/image317.png"/><Relationship Id="rId51" Type="http://schemas.openxmlformats.org/officeDocument/2006/relationships/image" Target="../media/image34.png"/><Relationship Id="rId3" Type="http://schemas.openxmlformats.org/officeDocument/2006/relationships/image" Target="../media/image25.png"/><Relationship Id="rId12" Type="http://schemas.openxmlformats.org/officeDocument/2006/relationships/image" Target="../media/image145.png"/><Relationship Id="rId17" Type="http://schemas.openxmlformats.org/officeDocument/2006/relationships/image" Target="../media/image318.png"/><Relationship Id="rId25" Type="http://schemas.openxmlformats.org/officeDocument/2006/relationships/image" Target="../media/image323.png"/><Relationship Id="rId33" Type="http://schemas.openxmlformats.org/officeDocument/2006/relationships/image" Target="../media/image326.png"/><Relationship Id="rId38" Type="http://schemas.openxmlformats.org/officeDocument/2006/relationships/image" Target="../media/image36.png"/><Relationship Id="rId46" Type="http://schemas.openxmlformats.org/officeDocument/2006/relationships/image" Target="../media/image60.png"/><Relationship Id="rId59" Type="http://schemas.openxmlformats.org/officeDocument/2006/relationships/image" Target="../media/image3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339.png"/><Relationship Id="rId18" Type="http://schemas.openxmlformats.org/officeDocument/2006/relationships/image" Target="../media/image341.png"/><Relationship Id="rId26" Type="http://schemas.openxmlformats.org/officeDocument/2006/relationships/image" Target="../media/image26.png"/><Relationship Id="rId3" Type="http://schemas.openxmlformats.org/officeDocument/2006/relationships/image" Target="../media/image105.png"/><Relationship Id="rId21" Type="http://schemas.openxmlformats.org/officeDocument/2006/relationships/image" Target="../media/image344.png"/><Relationship Id="rId34" Type="http://schemas.openxmlformats.org/officeDocument/2006/relationships/image" Target="../media/image65.png"/><Relationship Id="rId7" Type="http://schemas.openxmlformats.org/officeDocument/2006/relationships/image" Target="../media/image288.png"/><Relationship Id="rId12" Type="http://schemas.openxmlformats.org/officeDocument/2006/relationships/image" Target="../media/image41.png"/><Relationship Id="rId17" Type="http://schemas.openxmlformats.org/officeDocument/2006/relationships/image" Target="../media/image217.png"/><Relationship Id="rId25" Type="http://schemas.openxmlformats.org/officeDocument/2006/relationships/image" Target="../media/image347.png"/><Relationship Id="rId33" Type="http://schemas.openxmlformats.org/officeDocument/2006/relationships/image" Target="../media/image34.png"/><Relationship Id="rId2" Type="http://schemas.openxmlformats.org/officeDocument/2006/relationships/image" Target="../media/image337.png"/><Relationship Id="rId16" Type="http://schemas.openxmlformats.org/officeDocument/2006/relationships/image" Target="../media/image340.png"/><Relationship Id="rId20" Type="http://schemas.openxmlformats.org/officeDocument/2006/relationships/image" Target="../media/image343.pn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338.png"/><Relationship Id="rId24" Type="http://schemas.openxmlformats.org/officeDocument/2006/relationships/image" Target="../media/image346.png"/><Relationship Id="rId32" Type="http://schemas.openxmlformats.org/officeDocument/2006/relationships/image" Target="../media/image323.png"/><Relationship Id="rId37" Type="http://schemas.openxmlformats.org/officeDocument/2006/relationships/image" Target="../media/image350.png"/><Relationship Id="rId5" Type="http://schemas.openxmlformats.org/officeDocument/2006/relationships/image" Target="../media/image224.png"/><Relationship Id="rId15" Type="http://schemas.openxmlformats.org/officeDocument/2006/relationships/image" Target="../media/image16.png"/><Relationship Id="rId23" Type="http://schemas.openxmlformats.org/officeDocument/2006/relationships/image" Target="../media/image345.png"/><Relationship Id="rId28" Type="http://schemas.openxmlformats.org/officeDocument/2006/relationships/image" Target="../media/image46.png"/><Relationship Id="rId36" Type="http://schemas.openxmlformats.org/officeDocument/2006/relationships/image" Target="../media/image11.png"/><Relationship Id="rId10" Type="http://schemas.openxmlformats.org/officeDocument/2006/relationships/image" Target="../media/image188.png"/><Relationship Id="rId19" Type="http://schemas.openxmlformats.org/officeDocument/2006/relationships/image" Target="../media/image342.png"/><Relationship Id="rId31" Type="http://schemas.openxmlformats.org/officeDocument/2006/relationships/image" Target="../media/image269.png"/><Relationship Id="rId4" Type="http://schemas.openxmlformats.org/officeDocument/2006/relationships/image" Target="../media/image104.png"/><Relationship Id="rId9" Type="http://schemas.openxmlformats.org/officeDocument/2006/relationships/image" Target="../media/image40.png"/><Relationship Id="rId14" Type="http://schemas.openxmlformats.org/officeDocument/2006/relationships/image" Target="../media/image35.png"/><Relationship Id="rId22" Type="http://schemas.openxmlformats.org/officeDocument/2006/relationships/image" Target="../media/image78.png"/><Relationship Id="rId27" Type="http://schemas.openxmlformats.org/officeDocument/2006/relationships/image" Target="../media/image60.png"/><Relationship Id="rId30" Type="http://schemas.openxmlformats.org/officeDocument/2006/relationships/image" Target="../media/image348.png"/><Relationship Id="rId35" Type="http://schemas.openxmlformats.org/officeDocument/2006/relationships/image" Target="../media/image34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5.png"/><Relationship Id="rId18" Type="http://schemas.openxmlformats.org/officeDocument/2006/relationships/image" Target="../media/image283.png"/><Relationship Id="rId26" Type="http://schemas.openxmlformats.org/officeDocument/2006/relationships/image" Target="../media/image16.png"/><Relationship Id="rId39" Type="http://schemas.openxmlformats.org/officeDocument/2006/relationships/image" Target="../media/image71.png"/><Relationship Id="rId21" Type="http://schemas.openxmlformats.org/officeDocument/2006/relationships/image" Target="../media/image35.png"/><Relationship Id="rId34" Type="http://schemas.openxmlformats.org/officeDocument/2006/relationships/image" Target="../media/image359.png"/><Relationship Id="rId42" Type="http://schemas.openxmlformats.org/officeDocument/2006/relationships/image" Target="../media/image363.png"/><Relationship Id="rId47" Type="http://schemas.openxmlformats.org/officeDocument/2006/relationships/image" Target="../media/image36.png"/><Relationship Id="rId50" Type="http://schemas.openxmlformats.org/officeDocument/2006/relationships/image" Target="../media/image9.png"/><Relationship Id="rId55" Type="http://schemas.openxmlformats.org/officeDocument/2006/relationships/image" Target="../media/image369.png"/><Relationship Id="rId63" Type="http://schemas.openxmlformats.org/officeDocument/2006/relationships/image" Target="../media/image374.png"/><Relationship Id="rId68" Type="http://schemas.openxmlformats.org/officeDocument/2006/relationships/image" Target="../media/image377.png"/><Relationship Id="rId7" Type="http://schemas.openxmlformats.org/officeDocument/2006/relationships/image" Target="../media/image352.png"/><Relationship Id="rId2" Type="http://schemas.openxmlformats.org/officeDocument/2006/relationships/image" Target="../media/image194.png"/><Relationship Id="rId16" Type="http://schemas.openxmlformats.org/officeDocument/2006/relationships/image" Target="../media/image127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1.png"/><Relationship Id="rId11" Type="http://schemas.openxmlformats.org/officeDocument/2006/relationships/image" Target="../media/image103.png"/><Relationship Id="rId24" Type="http://schemas.openxmlformats.org/officeDocument/2006/relationships/image" Target="../media/image357.png"/><Relationship Id="rId32" Type="http://schemas.openxmlformats.org/officeDocument/2006/relationships/image" Target="../media/image106.png"/><Relationship Id="rId37" Type="http://schemas.openxmlformats.org/officeDocument/2006/relationships/image" Target="../media/image362.png"/><Relationship Id="rId40" Type="http://schemas.openxmlformats.org/officeDocument/2006/relationships/image" Target="../media/image269.png"/><Relationship Id="rId45" Type="http://schemas.openxmlformats.org/officeDocument/2006/relationships/image" Target="../media/image213.png"/><Relationship Id="rId53" Type="http://schemas.openxmlformats.org/officeDocument/2006/relationships/image" Target="../media/image224.png"/><Relationship Id="rId58" Type="http://schemas.openxmlformats.org/officeDocument/2006/relationships/image" Target="../media/image371.png"/><Relationship Id="rId66" Type="http://schemas.openxmlformats.org/officeDocument/2006/relationships/image" Target="../media/image18.png"/><Relationship Id="rId5" Type="http://schemas.openxmlformats.org/officeDocument/2006/relationships/image" Target="../media/image30.png"/><Relationship Id="rId15" Type="http://schemas.openxmlformats.org/officeDocument/2006/relationships/image" Target="../media/image164.png"/><Relationship Id="rId23" Type="http://schemas.openxmlformats.org/officeDocument/2006/relationships/image" Target="../media/image238.png"/><Relationship Id="rId28" Type="http://schemas.openxmlformats.org/officeDocument/2006/relationships/image" Target="../media/image19.png"/><Relationship Id="rId36" Type="http://schemas.openxmlformats.org/officeDocument/2006/relationships/image" Target="../media/image361.png"/><Relationship Id="rId49" Type="http://schemas.openxmlformats.org/officeDocument/2006/relationships/image" Target="../media/image365.png"/><Relationship Id="rId57" Type="http://schemas.openxmlformats.org/officeDocument/2006/relationships/image" Target="../media/image370.png"/><Relationship Id="rId61" Type="http://schemas.openxmlformats.org/officeDocument/2006/relationships/image" Target="../media/image54.png"/><Relationship Id="rId10" Type="http://schemas.openxmlformats.org/officeDocument/2006/relationships/image" Target="../media/image104.png"/><Relationship Id="rId19" Type="http://schemas.openxmlformats.org/officeDocument/2006/relationships/image" Target="../media/image78.png"/><Relationship Id="rId31" Type="http://schemas.openxmlformats.org/officeDocument/2006/relationships/image" Target="../media/image160.png"/><Relationship Id="rId44" Type="http://schemas.openxmlformats.org/officeDocument/2006/relationships/image" Target="../media/image247.png"/><Relationship Id="rId52" Type="http://schemas.openxmlformats.org/officeDocument/2006/relationships/image" Target="../media/image367.png"/><Relationship Id="rId60" Type="http://schemas.openxmlformats.org/officeDocument/2006/relationships/image" Target="../media/image373.png"/><Relationship Id="rId65" Type="http://schemas.openxmlformats.org/officeDocument/2006/relationships/image" Target="../media/image376.png"/><Relationship Id="rId4" Type="http://schemas.openxmlformats.org/officeDocument/2006/relationships/image" Target="../media/image114.png"/><Relationship Id="rId9" Type="http://schemas.openxmlformats.org/officeDocument/2006/relationships/image" Target="../media/image353.png"/><Relationship Id="rId14" Type="http://schemas.openxmlformats.org/officeDocument/2006/relationships/image" Target="../media/image52.png"/><Relationship Id="rId22" Type="http://schemas.openxmlformats.org/officeDocument/2006/relationships/image" Target="../media/image11.png"/><Relationship Id="rId27" Type="http://schemas.openxmlformats.org/officeDocument/2006/relationships/image" Target="../media/image40.png"/><Relationship Id="rId30" Type="http://schemas.openxmlformats.org/officeDocument/2006/relationships/image" Target="../media/image248.png"/><Relationship Id="rId35" Type="http://schemas.openxmlformats.org/officeDocument/2006/relationships/image" Target="../media/image360.png"/><Relationship Id="rId43" Type="http://schemas.openxmlformats.org/officeDocument/2006/relationships/image" Target="../media/image110.png"/><Relationship Id="rId48" Type="http://schemas.openxmlformats.org/officeDocument/2006/relationships/image" Target="../media/image364.png"/><Relationship Id="rId56" Type="http://schemas.openxmlformats.org/officeDocument/2006/relationships/image" Target="../media/image101.png"/><Relationship Id="rId64" Type="http://schemas.openxmlformats.org/officeDocument/2006/relationships/image" Target="../media/image375.png"/><Relationship Id="rId8" Type="http://schemas.openxmlformats.org/officeDocument/2006/relationships/image" Target="../media/image46.png"/><Relationship Id="rId51" Type="http://schemas.openxmlformats.org/officeDocument/2006/relationships/image" Target="../media/image366.png"/><Relationship Id="rId3" Type="http://schemas.openxmlformats.org/officeDocument/2006/relationships/image" Target="../media/image10.png"/><Relationship Id="rId12" Type="http://schemas.openxmlformats.org/officeDocument/2006/relationships/image" Target="../media/image354.png"/><Relationship Id="rId17" Type="http://schemas.openxmlformats.org/officeDocument/2006/relationships/image" Target="../media/image356.png"/><Relationship Id="rId25" Type="http://schemas.openxmlformats.org/officeDocument/2006/relationships/image" Target="../media/image65.png"/><Relationship Id="rId33" Type="http://schemas.openxmlformats.org/officeDocument/2006/relationships/image" Target="../media/image358.png"/><Relationship Id="rId38" Type="http://schemas.openxmlformats.org/officeDocument/2006/relationships/image" Target="../media/image76.png"/><Relationship Id="rId46" Type="http://schemas.openxmlformats.org/officeDocument/2006/relationships/image" Target="../media/image90.png"/><Relationship Id="rId59" Type="http://schemas.openxmlformats.org/officeDocument/2006/relationships/image" Target="../media/image372.png"/><Relationship Id="rId67" Type="http://schemas.openxmlformats.org/officeDocument/2006/relationships/image" Target="../media/image26.png"/><Relationship Id="rId20" Type="http://schemas.openxmlformats.org/officeDocument/2006/relationships/image" Target="../media/image34.png"/><Relationship Id="rId41" Type="http://schemas.openxmlformats.org/officeDocument/2006/relationships/image" Target="../media/image74.png"/><Relationship Id="rId54" Type="http://schemas.openxmlformats.org/officeDocument/2006/relationships/image" Target="../media/image368.png"/><Relationship Id="rId62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8.png"/><Relationship Id="rId18" Type="http://schemas.openxmlformats.org/officeDocument/2006/relationships/image" Target="../media/image381.png"/><Relationship Id="rId26" Type="http://schemas.openxmlformats.org/officeDocument/2006/relationships/image" Target="../media/image384.png"/><Relationship Id="rId39" Type="http://schemas.openxmlformats.org/officeDocument/2006/relationships/image" Target="../media/image388.png"/><Relationship Id="rId3" Type="http://schemas.openxmlformats.org/officeDocument/2006/relationships/image" Target="../media/image78.png"/><Relationship Id="rId21" Type="http://schemas.openxmlformats.org/officeDocument/2006/relationships/image" Target="../media/image383.png"/><Relationship Id="rId34" Type="http://schemas.openxmlformats.org/officeDocument/2006/relationships/image" Target="../media/image19.png"/><Relationship Id="rId42" Type="http://schemas.openxmlformats.org/officeDocument/2006/relationships/image" Target="../media/image389.png"/><Relationship Id="rId47" Type="http://schemas.openxmlformats.org/officeDocument/2006/relationships/image" Target="../media/image390.png"/><Relationship Id="rId50" Type="http://schemas.openxmlformats.org/officeDocument/2006/relationships/image" Target="../media/image392.png"/><Relationship Id="rId7" Type="http://schemas.openxmlformats.org/officeDocument/2006/relationships/image" Target="../media/image65.png"/><Relationship Id="rId12" Type="http://schemas.openxmlformats.org/officeDocument/2006/relationships/image" Target="../media/image13.png"/><Relationship Id="rId17" Type="http://schemas.openxmlformats.org/officeDocument/2006/relationships/image" Target="../media/image103.png"/><Relationship Id="rId25" Type="http://schemas.openxmlformats.org/officeDocument/2006/relationships/image" Target="../media/image153.png"/><Relationship Id="rId33" Type="http://schemas.openxmlformats.org/officeDocument/2006/relationships/image" Target="../media/image54.png"/><Relationship Id="rId38" Type="http://schemas.openxmlformats.org/officeDocument/2006/relationships/image" Target="../media/image97.png"/><Relationship Id="rId46" Type="http://schemas.openxmlformats.org/officeDocument/2006/relationships/image" Target="../media/image233.png"/><Relationship Id="rId2" Type="http://schemas.openxmlformats.org/officeDocument/2006/relationships/image" Target="../media/image285.png"/><Relationship Id="rId16" Type="http://schemas.openxmlformats.org/officeDocument/2006/relationships/image" Target="../media/image189.png"/><Relationship Id="rId20" Type="http://schemas.openxmlformats.org/officeDocument/2006/relationships/image" Target="../media/image147.png"/><Relationship Id="rId29" Type="http://schemas.openxmlformats.org/officeDocument/2006/relationships/image" Target="../media/image105.png"/><Relationship Id="rId41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40.png"/><Relationship Id="rId24" Type="http://schemas.openxmlformats.org/officeDocument/2006/relationships/image" Target="../media/image123.png"/><Relationship Id="rId32" Type="http://schemas.openxmlformats.org/officeDocument/2006/relationships/image" Target="../media/image62.png"/><Relationship Id="rId37" Type="http://schemas.openxmlformats.org/officeDocument/2006/relationships/image" Target="../media/image387.png"/><Relationship Id="rId40" Type="http://schemas.openxmlformats.org/officeDocument/2006/relationships/image" Target="../media/image178.png"/><Relationship Id="rId45" Type="http://schemas.openxmlformats.org/officeDocument/2006/relationships/image" Target="../media/image55.png"/><Relationship Id="rId5" Type="http://schemas.openxmlformats.org/officeDocument/2006/relationships/image" Target="../media/image35.png"/><Relationship Id="rId15" Type="http://schemas.openxmlformats.org/officeDocument/2006/relationships/image" Target="../media/image380.png"/><Relationship Id="rId23" Type="http://schemas.openxmlformats.org/officeDocument/2006/relationships/image" Target="../media/image83.png"/><Relationship Id="rId28" Type="http://schemas.openxmlformats.org/officeDocument/2006/relationships/image" Target="../media/image288.png"/><Relationship Id="rId36" Type="http://schemas.openxmlformats.org/officeDocument/2006/relationships/image" Target="../media/image386.png"/><Relationship Id="rId49" Type="http://schemas.openxmlformats.org/officeDocument/2006/relationships/image" Target="../media/image391.png"/><Relationship Id="rId10" Type="http://schemas.openxmlformats.org/officeDocument/2006/relationships/image" Target="../media/image46.png"/><Relationship Id="rId19" Type="http://schemas.openxmlformats.org/officeDocument/2006/relationships/image" Target="../media/image382.png"/><Relationship Id="rId31" Type="http://schemas.openxmlformats.org/officeDocument/2006/relationships/image" Target="../media/image107.png"/><Relationship Id="rId44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21.png"/><Relationship Id="rId14" Type="http://schemas.openxmlformats.org/officeDocument/2006/relationships/image" Target="../media/image379.png"/><Relationship Id="rId22" Type="http://schemas.openxmlformats.org/officeDocument/2006/relationships/image" Target="../media/image104.png"/><Relationship Id="rId27" Type="http://schemas.openxmlformats.org/officeDocument/2006/relationships/image" Target="../media/image10.png"/><Relationship Id="rId30" Type="http://schemas.openxmlformats.org/officeDocument/2006/relationships/image" Target="../media/image108.png"/><Relationship Id="rId35" Type="http://schemas.openxmlformats.org/officeDocument/2006/relationships/image" Target="../media/image385.png"/><Relationship Id="rId43" Type="http://schemas.openxmlformats.org/officeDocument/2006/relationships/image" Target="../media/image254.png"/><Relationship Id="rId48" Type="http://schemas.openxmlformats.org/officeDocument/2006/relationships/image" Target="../media/image113.png"/><Relationship Id="rId8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png"/><Relationship Id="rId18" Type="http://schemas.openxmlformats.org/officeDocument/2006/relationships/image" Target="../media/image39.png"/><Relationship Id="rId26" Type="http://schemas.openxmlformats.org/officeDocument/2006/relationships/image" Target="../media/image397.png"/><Relationship Id="rId39" Type="http://schemas.openxmlformats.org/officeDocument/2006/relationships/image" Target="../media/image60.png"/><Relationship Id="rId21" Type="http://schemas.openxmlformats.org/officeDocument/2006/relationships/image" Target="../media/image71.png"/><Relationship Id="rId34" Type="http://schemas.openxmlformats.org/officeDocument/2006/relationships/image" Target="../media/image153.png"/><Relationship Id="rId42" Type="http://schemas.openxmlformats.org/officeDocument/2006/relationships/image" Target="../media/image34.png"/><Relationship Id="rId47" Type="http://schemas.openxmlformats.org/officeDocument/2006/relationships/image" Target="../media/image405.png"/><Relationship Id="rId50" Type="http://schemas.openxmlformats.org/officeDocument/2006/relationships/image" Target="../media/image407.png"/><Relationship Id="rId55" Type="http://schemas.openxmlformats.org/officeDocument/2006/relationships/image" Target="../media/image89.png"/><Relationship Id="rId63" Type="http://schemas.openxmlformats.org/officeDocument/2006/relationships/image" Target="../media/image85.png"/><Relationship Id="rId68" Type="http://schemas.openxmlformats.org/officeDocument/2006/relationships/image" Target="../media/image414.png"/><Relationship Id="rId7" Type="http://schemas.openxmlformats.org/officeDocument/2006/relationships/image" Target="../media/image25.png"/><Relationship Id="rId2" Type="http://schemas.openxmlformats.org/officeDocument/2006/relationships/image" Target="../media/image117.png"/><Relationship Id="rId16" Type="http://schemas.openxmlformats.org/officeDocument/2006/relationships/image" Target="../media/image113.png"/><Relationship Id="rId29" Type="http://schemas.openxmlformats.org/officeDocument/2006/relationships/image" Target="../media/image3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303.png"/><Relationship Id="rId24" Type="http://schemas.openxmlformats.org/officeDocument/2006/relationships/image" Target="../media/image72.png"/><Relationship Id="rId32" Type="http://schemas.openxmlformats.org/officeDocument/2006/relationships/image" Target="../media/image400.png"/><Relationship Id="rId37" Type="http://schemas.openxmlformats.org/officeDocument/2006/relationships/image" Target="../media/image160.png"/><Relationship Id="rId40" Type="http://schemas.openxmlformats.org/officeDocument/2006/relationships/image" Target="../media/image114.png"/><Relationship Id="rId45" Type="http://schemas.openxmlformats.org/officeDocument/2006/relationships/image" Target="../media/image403.png"/><Relationship Id="rId53" Type="http://schemas.openxmlformats.org/officeDocument/2006/relationships/image" Target="../media/image101.png"/><Relationship Id="rId58" Type="http://schemas.openxmlformats.org/officeDocument/2006/relationships/image" Target="../media/image409.png"/><Relationship Id="rId66" Type="http://schemas.openxmlformats.org/officeDocument/2006/relationships/image" Target="../media/image412.png"/><Relationship Id="rId5" Type="http://schemas.openxmlformats.org/officeDocument/2006/relationships/image" Target="../media/image10.png"/><Relationship Id="rId15" Type="http://schemas.openxmlformats.org/officeDocument/2006/relationships/image" Target="../media/image26.png"/><Relationship Id="rId23" Type="http://schemas.openxmlformats.org/officeDocument/2006/relationships/image" Target="../media/image395.png"/><Relationship Id="rId28" Type="http://schemas.openxmlformats.org/officeDocument/2006/relationships/image" Target="../media/image110.png"/><Relationship Id="rId36" Type="http://schemas.openxmlformats.org/officeDocument/2006/relationships/image" Target="../media/image88.png"/><Relationship Id="rId49" Type="http://schemas.openxmlformats.org/officeDocument/2006/relationships/image" Target="../media/image406.png"/><Relationship Id="rId57" Type="http://schemas.openxmlformats.org/officeDocument/2006/relationships/image" Target="../media/image104.png"/><Relationship Id="rId61" Type="http://schemas.openxmlformats.org/officeDocument/2006/relationships/image" Target="../media/image411.png"/><Relationship Id="rId10" Type="http://schemas.openxmlformats.org/officeDocument/2006/relationships/image" Target="../media/image393.png"/><Relationship Id="rId19" Type="http://schemas.openxmlformats.org/officeDocument/2006/relationships/image" Target="../media/image19.png"/><Relationship Id="rId31" Type="http://schemas.openxmlformats.org/officeDocument/2006/relationships/image" Target="../media/image46.png"/><Relationship Id="rId44" Type="http://schemas.openxmlformats.org/officeDocument/2006/relationships/image" Target="../media/image232.png"/><Relationship Id="rId52" Type="http://schemas.openxmlformats.org/officeDocument/2006/relationships/image" Target="../media/image408.png"/><Relationship Id="rId60" Type="http://schemas.openxmlformats.org/officeDocument/2006/relationships/image" Target="../media/image410.png"/><Relationship Id="rId65" Type="http://schemas.openxmlformats.org/officeDocument/2006/relationships/image" Target="../media/image55.png"/><Relationship Id="rId4" Type="http://schemas.openxmlformats.org/officeDocument/2006/relationships/image" Target="../media/image159.png"/><Relationship Id="rId9" Type="http://schemas.openxmlformats.org/officeDocument/2006/relationships/image" Target="../media/image78.png"/><Relationship Id="rId14" Type="http://schemas.openxmlformats.org/officeDocument/2006/relationships/image" Target="../media/image13.png"/><Relationship Id="rId22" Type="http://schemas.openxmlformats.org/officeDocument/2006/relationships/image" Target="../media/image12.png"/><Relationship Id="rId27" Type="http://schemas.openxmlformats.org/officeDocument/2006/relationships/image" Target="../media/image398.png"/><Relationship Id="rId30" Type="http://schemas.openxmlformats.org/officeDocument/2006/relationships/image" Target="../media/image106.png"/><Relationship Id="rId35" Type="http://schemas.openxmlformats.org/officeDocument/2006/relationships/image" Target="../media/image145.png"/><Relationship Id="rId43" Type="http://schemas.openxmlformats.org/officeDocument/2006/relationships/image" Target="../media/image402.png"/><Relationship Id="rId48" Type="http://schemas.openxmlformats.org/officeDocument/2006/relationships/image" Target="../media/image74.png"/><Relationship Id="rId56" Type="http://schemas.openxmlformats.org/officeDocument/2006/relationships/image" Target="../media/image147.png"/><Relationship Id="rId64" Type="http://schemas.openxmlformats.org/officeDocument/2006/relationships/image" Target="../media/image213.png"/><Relationship Id="rId69" Type="http://schemas.openxmlformats.org/officeDocument/2006/relationships/image" Target="../media/image212.png"/><Relationship Id="rId8" Type="http://schemas.openxmlformats.org/officeDocument/2006/relationships/image" Target="../media/image35.png"/><Relationship Id="rId51" Type="http://schemas.openxmlformats.org/officeDocument/2006/relationships/image" Target="../media/image241.png"/><Relationship Id="rId3" Type="http://schemas.openxmlformats.org/officeDocument/2006/relationships/image" Target="../media/image36.png"/><Relationship Id="rId12" Type="http://schemas.openxmlformats.org/officeDocument/2006/relationships/image" Target="../media/image21.png"/><Relationship Id="rId17" Type="http://schemas.openxmlformats.org/officeDocument/2006/relationships/image" Target="../media/image394.png"/><Relationship Id="rId25" Type="http://schemas.openxmlformats.org/officeDocument/2006/relationships/image" Target="../media/image396.png"/><Relationship Id="rId33" Type="http://schemas.openxmlformats.org/officeDocument/2006/relationships/image" Target="../media/image401.png"/><Relationship Id="rId38" Type="http://schemas.openxmlformats.org/officeDocument/2006/relationships/image" Target="../media/image161.png"/><Relationship Id="rId46" Type="http://schemas.openxmlformats.org/officeDocument/2006/relationships/image" Target="../media/image404.png"/><Relationship Id="rId59" Type="http://schemas.openxmlformats.org/officeDocument/2006/relationships/image" Target="../media/image103.png"/><Relationship Id="rId67" Type="http://schemas.openxmlformats.org/officeDocument/2006/relationships/image" Target="../media/image413.png"/><Relationship Id="rId20" Type="http://schemas.openxmlformats.org/officeDocument/2006/relationships/image" Target="../media/image16.png"/><Relationship Id="rId41" Type="http://schemas.openxmlformats.org/officeDocument/2006/relationships/image" Target="../media/image11.png"/><Relationship Id="rId54" Type="http://schemas.openxmlformats.org/officeDocument/2006/relationships/image" Target="../media/image105.png"/><Relationship Id="rId62" Type="http://schemas.openxmlformats.org/officeDocument/2006/relationships/image" Target="../media/image188.png"/><Relationship Id="rId70" Type="http://schemas.openxmlformats.org/officeDocument/2006/relationships/image" Target="../media/image41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10.png"/><Relationship Id="rId26" Type="http://schemas.openxmlformats.org/officeDocument/2006/relationships/image" Target="../media/image148.png"/><Relationship Id="rId39" Type="http://schemas.openxmlformats.org/officeDocument/2006/relationships/image" Target="../media/image269.png"/><Relationship Id="rId21" Type="http://schemas.openxmlformats.org/officeDocument/2006/relationships/image" Target="../media/image114.png"/><Relationship Id="rId34" Type="http://schemas.openxmlformats.org/officeDocument/2006/relationships/image" Target="../media/image224.png"/><Relationship Id="rId42" Type="http://schemas.openxmlformats.org/officeDocument/2006/relationships/image" Target="../media/image423.png"/><Relationship Id="rId47" Type="http://schemas.openxmlformats.org/officeDocument/2006/relationships/image" Target="../media/image40.png"/><Relationship Id="rId50" Type="http://schemas.openxmlformats.org/officeDocument/2006/relationships/image" Target="../media/image428.png"/><Relationship Id="rId55" Type="http://schemas.openxmlformats.org/officeDocument/2006/relationships/image" Target="../media/image165.png"/><Relationship Id="rId63" Type="http://schemas.openxmlformats.org/officeDocument/2006/relationships/image" Target="../media/image121.png"/><Relationship Id="rId7" Type="http://schemas.openxmlformats.org/officeDocument/2006/relationships/image" Target="../media/image34.png"/><Relationship Id="rId2" Type="http://schemas.openxmlformats.org/officeDocument/2006/relationships/image" Target="../media/image416.png"/><Relationship Id="rId16" Type="http://schemas.openxmlformats.org/officeDocument/2006/relationships/image" Target="../media/image418.png"/><Relationship Id="rId20" Type="http://schemas.openxmlformats.org/officeDocument/2006/relationships/image" Target="../media/image18.png"/><Relationship Id="rId29" Type="http://schemas.openxmlformats.org/officeDocument/2006/relationships/image" Target="../media/image65.png"/><Relationship Id="rId41" Type="http://schemas.openxmlformats.org/officeDocument/2006/relationships/image" Target="../media/image46.png"/><Relationship Id="rId54" Type="http://schemas.openxmlformats.org/officeDocument/2006/relationships/image" Target="../media/image431.png"/><Relationship Id="rId62" Type="http://schemas.openxmlformats.org/officeDocument/2006/relationships/image" Target="../media/image1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11" Type="http://schemas.openxmlformats.org/officeDocument/2006/relationships/image" Target="../media/image19.png"/><Relationship Id="rId24" Type="http://schemas.openxmlformats.org/officeDocument/2006/relationships/image" Target="../media/image420.png"/><Relationship Id="rId32" Type="http://schemas.openxmlformats.org/officeDocument/2006/relationships/image" Target="../media/image105.png"/><Relationship Id="rId37" Type="http://schemas.openxmlformats.org/officeDocument/2006/relationships/image" Target="../media/image117.png"/><Relationship Id="rId40" Type="http://schemas.openxmlformats.org/officeDocument/2006/relationships/image" Target="../media/image39.png"/><Relationship Id="rId45" Type="http://schemas.openxmlformats.org/officeDocument/2006/relationships/image" Target="../media/image426.png"/><Relationship Id="rId53" Type="http://schemas.openxmlformats.org/officeDocument/2006/relationships/image" Target="../media/image430.png"/><Relationship Id="rId58" Type="http://schemas.openxmlformats.org/officeDocument/2006/relationships/image" Target="../media/image107.png"/><Relationship Id="rId5" Type="http://schemas.openxmlformats.org/officeDocument/2006/relationships/image" Target="../media/image417.png"/><Relationship Id="rId15" Type="http://schemas.openxmlformats.org/officeDocument/2006/relationships/image" Target="../media/image20.png"/><Relationship Id="rId23" Type="http://schemas.openxmlformats.org/officeDocument/2006/relationships/image" Target="../media/image419.png"/><Relationship Id="rId28" Type="http://schemas.openxmlformats.org/officeDocument/2006/relationships/image" Target="../media/image25.png"/><Relationship Id="rId36" Type="http://schemas.openxmlformats.org/officeDocument/2006/relationships/image" Target="../media/image422.png"/><Relationship Id="rId49" Type="http://schemas.openxmlformats.org/officeDocument/2006/relationships/image" Target="../media/image60.png"/><Relationship Id="rId57" Type="http://schemas.openxmlformats.org/officeDocument/2006/relationships/image" Target="../media/image85.png"/><Relationship Id="rId61" Type="http://schemas.openxmlformats.org/officeDocument/2006/relationships/image" Target="../media/image123.png"/><Relationship Id="rId10" Type="http://schemas.openxmlformats.org/officeDocument/2006/relationships/image" Target="../media/image113.png"/><Relationship Id="rId19" Type="http://schemas.openxmlformats.org/officeDocument/2006/relationships/image" Target="../media/image194.png"/><Relationship Id="rId31" Type="http://schemas.openxmlformats.org/officeDocument/2006/relationships/image" Target="../media/image122.png"/><Relationship Id="rId44" Type="http://schemas.openxmlformats.org/officeDocument/2006/relationships/image" Target="../media/image425.png"/><Relationship Id="rId52" Type="http://schemas.openxmlformats.org/officeDocument/2006/relationships/image" Target="../media/image26.png"/><Relationship Id="rId60" Type="http://schemas.openxmlformats.org/officeDocument/2006/relationships/image" Target="../media/image83.png"/><Relationship Id="rId4" Type="http://schemas.openxmlformats.org/officeDocument/2006/relationships/image" Target="../media/image36.png"/><Relationship Id="rId9" Type="http://schemas.openxmlformats.org/officeDocument/2006/relationships/image" Target="../media/image74.png"/><Relationship Id="rId14" Type="http://schemas.openxmlformats.org/officeDocument/2006/relationships/image" Target="../media/image16.png"/><Relationship Id="rId22" Type="http://schemas.openxmlformats.org/officeDocument/2006/relationships/image" Target="../media/image30.png"/><Relationship Id="rId27" Type="http://schemas.openxmlformats.org/officeDocument/2006/relationships/image" Target="../media/image101.png"/><Relationship Id="rId30" Type="http://schemas.openxmlformats.org/officeDocument/2006/relationships/image" Target="../media/image164.png"/><Relationship Id="rId35" Type="http://schemas.openxmlformats.org/officeDocument/2006/relationships/image" Target="../media/image288.png"/><Relationship Id="rId43" Type="http://schemas.openxmlformats.org/officeDocument/2006/relationships/image" Target="../media/image424.png"/><Relationship Id="rId48" Type="http://schemas.openxmlformats.org/officeDocument/2006/relationships/image" Target="../media/image427.png"/><Relationship Id="rId56" Type="http://schemas.openxmlformats.org/officeDocument/2006/relationships/image" Target="../media/image432.png"/><Relationship Id="rId64" Type="http://schemas.openxmlformats.org/officeDocument/2006/relationships/image" Target="../media/image433.png"/><Relationship Id="rId8" Type="http://schemas.openxmlformats.org/officeDocument/2006/relationships/image" Target="../media/image247.png"/><Relationship Id="rId51" Type="http://schemas.openxmlformats.org/officeDocument/2006/relationships/image" Target="../media/image429.png"/><Relationship Id="rId3" Type="http://schemas.openxmlformats.org/officeDocument/2006/relationships/image" Target="../media/image35.png"/><Relationship Id="rId12" Type="http://schemas.openxmlformats.org/officeDocument/2006/relationships/image" Target="../media/image11.png"/><Relationship Id="rId17" Type="http://schemas.openxmlformats.org/officeDocument/2006/relationships/image" Target="../media/image9.png"/><Relationship Id="rId25" Type="http://schemas.openxmlformats.org/officeDocument/2006/relationships/image" Target="../media/image421.png"/><Relationship Id="rId33" Type="http://schemas.openxmlformats.org/officeDocument/2006/relationships/image" Target="../media/image104.png"/><Relationship Id="rId38" Type="http://schemas.openxmlformats.org/officeDocument/2006/relationships/image" Target="../media/image238.png"/><Relationship Id="rId46" Type="http://schemas.openxmlformats.org/officeDocument/2006/relationships/image" Target="../media/image90.png"/><Relationship Id="rId5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34.png"/><Relationship Id="rId26" Type="http://schemas.openxmlformats.org/officeDocument/2006/relationships/image" Target="../media/image19.png"/><Relationship Id="rId39" Type="http://schemas.openxmlformats.org/officeDocument/2006/relationships/image" Target="../media/image25.png"/><Relationship Id="rId21" Type="http://schemas.openxmlformats.org/officeDocument/2006/relationships/image" Target="../media/image439.png"/><Relationship Id="rId34" Type="http://schemas.openxmlformats.org/officeDocument/2006/relationships/image" Target="../media/image442.png"/><Relationship Id="rId42" Type="http://schemas.openxmlformats.org/officeDocument/2006/relationships/image" Target="../media/image447.png"/><Relationship Id="rId47" Type="http://schemas.openxmlformats.org/officeDocument/2006/relationships/image" Target="../media/image21.png"/><Relationship Id="rId50" Type="http://schemas.openxmlformats.org/officeDocument/2006/relationships/image" Target="../media/image450.png"/><Relationship Id="rId55" Type="http://schemas.openxmlformats.org/officeDocument/2006/relationships/image" Target="../media/image142.png"/><Relationship Id="rId63" Type="http://schemas.openxmlformats.org/officeDocument/2006/relationships/image" Target="../media/image409.png"/><Relationship Id="rId7" Type="http://schemas.openxmlformats.org/officeDocument/2006/relationships/image" Target="../media/image35.png"/><Relationship Id="rId2" Type="http://schemas.openxmlformats.org/officeDocument/2006/relationships/image" Target="../media/image434.png"/><Relationship Id="rId16" Type="http://schemas.openxmlformats.org/officeDocument/2006/relationships/image" Target="../media/image71.png"/><Relationship Id="rId20" Type="http://schemas.openxmlformats.org/officeDocument/2006/relationships/image" Target="../media/image30.png"/><Relationship Id="rId29" Type="http://schemas.openxmlformats.org/officeDocument/2006/relationships/image" Target="../media/image160.png"/><Relationship Id="rId41" Type="http://schemas.openxmlformats.org/officeDocument/2006/relationships/image" Target="../media/image446.png"/><Relationship Id="rId54" Type="http://schemas.openxmlformats.org/officeDocument/2006/relationships/image" Target="../media/image453.png"/><Relationship Id="rId6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436.png"/><Relationship Id="rId24" Type="http://schemas.openxmlformats.org/officeDocument/2006/relationships/image" Target="../media/image178.png"/><Relationship Id="rId32" Type="http://schemas.openxmlformats.org/officeDocument/2006/relationships/image" Target="../media/image145.png"/><Relationship Id="rId37" Type="http://schemas.openxmlformats.org/officeDocument/2006/relationships/image" Target="../media/image444.png"/><Relationship Id="rId40" Type="http://schemas.openxmlformats.org/officeDocument/2006/relationships/image" Target="../media/image445.png"/><Relationship Id="rId45" Type="http://schemas.openxmlformats.org/officeDocument/2006/relationships/image" Target="../media/image449.png"/><Relationship Id="rId53" Type="http://schemas.openxmlformats.org/officeDocument/2006/relationships/image" Target="../media/image452.png"/><Relationship Id="rId58" Type="http://schemas.openxmlformats.org/officeDocument/2006/relationships/image" Target="../media/image72.png"/><Relationship Id="rId5" Type="http://schemas.openxmlformats.org/officeDocument/2006/relationships/image" Target="../media/image62.png"/><Relationship Id="rId15" Type="http://schemas.openxmlformats.org/officeDocument/2006/relationships/image" Target="../media/image10.png"/><Relationship Id="rId23" Type="http://schemas.openxmlformats.org/officeDocument/2006/relationships/image" Target="../media/image26.png"/><Relationship Id="rId28" Type="http://schemas.openxmlformats.org/officeDocument/2006/relationships/image" Target="../media/image441.png"/><Relationship Id="rId36" Type="http://schemas.openxmlformats.org/officeDocument/2006/relationships/image" Target="../media/image20.png"/><Relationship Id="rId49" Type="http://schemas.openxmlformats.org/officeDocument/2006/relationships/image" Target="../media/image113.png"/><Relationship Id="rId57" Type="http://schemas.openxmlformats.org/officeDocument/2006/relationships/image" Target="../media/image161.png"/><Relationship Id="rId61" Type="http://schemas.openxmlformats.org/officeDocument/2006/relationships/image" Target="../media/image188.png"/><Relationship Id="rId10" Type="http://schemas.openxmlformats.org/officeDocument/2006/relationships/image" Target="../media/image13.png"/><Relationship Id="rId19" Type="http://schemas.openxmlformats.org/officeDocument/2006/relationships/image" Target="../media/image36.png"/><Relationship Id="rId31" Type="http://schemas.openxmlformats.org/officeDocument/2006/relationships/image" Target="../media/image65.png"/><Relationship Id="rId44" Type="http://schemas.openxmlformats.org/officeDocument/2006/relationships/image" Target="../media/image448.png"/><Relationship Id="rId52" Type="http://schemas.openxmlformats.org/officeDocument/2006/relationships/image" Target="../media/image43.png"/><Relationship Id="rId60" Type="http://schemas.openxmlformats.org/officeDocument/2006/relationships/image" Target="../media/image454.png"/><Relationship Id="rId4" Type="http://schemas.openxmlformats.org/officeDocument/2006/relationships/image" Target="../media/image16.png"/><Relationship Id="rId9" Type="http://schemas.openxmlformats.org/officeDocument/2006/relationships/image" Target="../media/image435.png"/><Relationship Id="rId14" Type="http://schemas.openxmlformats.org/officeDocument/2006/relationships/image" Target="../media/image437.png"/><Relationship Id="rId22" Type="http://schemas.openxmlformats.org/officeDocument/2006/relationships/image" Target="../media/image440.png"/><Relationship Id="rId27" Type="http://schemas.openxmlformats.org/officeDocument/2006/relationships/image" Target="../media/image269.png"/><Relationship Id="rId30" Type="http://schemas.openxmlformats.org/officeDocument/2006/relationships/image" Target="../media/image110.png"/><Relationship Id="rId35" Type="http://schemas.openxmlformats.org/officeDocument/2006/relationships/image" Target="../media/image443.png"/><Relationship Id="rId43" Type="http://schemas.openxmlformats.org/officeDocument/2006/relationships/image" Target="../media/image238.png"/><Relationship Id="rId48" Type="http://schemas.openxmlformats.org/officeDocument/2006/relationships/image" Target="../media/image247.png"/><Relationship Id="rId56" Type="http://schemas.openxmlformats.org/officeDocument/2006/relationships/image" Target="../media/image232.png"/><Relationship Id="rId64" Type="http://schemas.openxmlformats.org/officeDocument/2006/relationships/image" Target="../media/image101.png"/><Relationship Id="rId8" Type="http://schemas.openxmlformats.org/officeDocument/2006/relationships/image" Target="../media/image11.png"/><Relationship Id="rId51" Type="http://schemas.openxmlformats.org/officeDocument/2006/relationships/image" Target="../media/image451.png"/><Relationship Id="rId3" Type="http://schemas.openxmlformats.org/officeDocument/2006/relationships/image" Target="../media/image74.png"/><Relationship Id="rId12" Type="http://schemas.openxmlformats.org/officeDocument/2006/relationships/image" Target="../media/image60.png"/><Relationship Id="rId17" Type="http://schemas.openxmlformats.org/officeDocument/2006/relationships/image" Target="../media/image438.png"/><Relationship Id="rId25" Type="http://schemas.openxmlformats.org/officeDocument/2006/relationships/image" Target="../media/image12.png"/><Relationship Id="rId33" Type="http://schemas.openxmlformats.org/officeDocument/2006/relationships/image" Target="../media/image173.png"/><Relationship Id="rId38" Type="http://schemas.openxmlformats.org/officeDocument/2006/relationships/image" Target="../media/image96.png"/><Relationship Id="rId46" Type="http://schemas.openxmlformats.org/officeDocument/2006/relationships/image" Target="../media/image97.png"/><Relationship Id="rId5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7.png"/><Relationship Id="rId18" Type="http://schemas.openxmlformats.org/officeDocument/2006/relationships/image" Target="../media/image122.png"/><Relationship Id="rId26" Type="http://schemas.openxmlformats.org/officeDocument/2006/relationships/image" Target="../media/image458.png"/><Relationship Id="rId39" Type="http://schemas.openxmlformats.org/officeDocument/2006/relationships/image" Target="../media/image147.png"/><Relationship Id="rId21" Type="http://schemas.openxmlformats.org/officeDocument/2006/relationships/image" Target="../media/image72.png"/><Relationship Id="rId34" Type="http://schemas.openxmlformats.org/officeDocument/2006/relationships/image" Target="../media/image464.png"/><Relationship Id="rId42" Type="http://schemas.openxmlformats.org/officeDocument/2006/relationships/image" Target="../media/image18.png"/><Relationship Id="rId47" Type="http://schemas.openxmlformats.org/officeDocument/2006/relationships/image" Target="../media/image465.png"/><Relationship Id="rId50" Type="http://schemas.openxmlformats.org/officeDocument/2006/relationships/image" Target="../media/image413.png"/><Relationship Id="rId55" Type="http://schemas.openxmlformats.org/officeDocument/2006/relationships/image" Target="../media/image26.png"/><Relationship Id="rId63" Type="http://schemas.openxmlformats.org/officeDocument/2006/relationships/image" Target="../media/image173.png"/><Relationship Id="rId68" Type="http://schemas.openxmlformats.org/officeDocument/2006/relationships/image" Target="../media/image471.png"/><Relationship Id="rId76" Type="http://schemas.openxmlformats.org/officeDocument/2006/relationships/image" Target="../media/image296.png"/><Relationship Id="rId84" Type="http://schemas.openxmlformats.org/officeDocument/2006/relationships/image" Target="../media/image305.png"/><Relationship Id="rId89" Type="http://schemas.openxmlformats.org/officeDocument/2006/relationships/image" Target="../media/image480.png"/><Relationship Id="rId7" Type="http://schemas.openxmlformats.org/officeDocument/2006/relationships/image" Target="../media/image113.png"/><Relationship Id="rId71" Type="http://schemas.openxmlformats.org/officeDocument/2006/relationships/image" Target="../media/image473.png"/><Relationship Id="rId92" Type="http://schemas.openxmlformats.org/officeDocument/2006/relationships/image" Target="../media/image482.png"/><Relationship Id="rId2" Type="http://schemas.openxmlformats.org/officeDocument/2006/relationships/image" Target="../media/image455.png"/><Relationship Id="rId16" Type="http://schemas.openxmlformats.org/officeDocument/2006/relationships/image" Target="../media/image13.png"/><Relationship Id="rId29" Type="http://schemas.openxmlformats.org/officeDocument/2006/relationships/image" Target="../media/image461.png"/><Relationship Id="rId11" Type="http://schemas.openxmlformats.org/officeDocument/2006/relationships/image" Target="../media/image60.png"/><Relationship Id="rId24" Type="http://schemas.openxmlformats.org/officeDocument/2006/relationships/image" Target="../media/image247.png"/><Relationship Id="rId32" Type="http://schemas.openxmlformats.org/officeDocument/2006/relationships/image" Target="../media/image463.png"/><Relationship Id="rId37" Type="http://schemas.openxmlformats.org/officeDocument/2006/relationships/image" Target="../media/image102.png"/><Relationship Id="rId40" Type="http://schemas.openxmlformats.org/officeDocument/2006/relationships/image" Target="../media/image127.png"/><Relationship Id="rId45" Type="http://schemas.openxmlformats.org/officeDocument/2006/relationships/image" Target="../media/image84.png"/><Relationship Id="rId53" Type="http://schemas.openxmlformats.org/officeDocument/2006/relationships/image" Target="../media/image468.png"/><Relationship Id="rId58" Type="http://schemas.openxmlformats.org/officeDocument/2006/relationships/image" Target="../media/image469.png"/><Relationship Id="rId66" Type="http://schemas.openxmlformats.org/officeDocument/2006/relationships/image" Target="../media/image232.png"/><Relationship Id="rId74" Type="http://schemas.openxmlformats.org/officeDocument/2006/relationships/image" Target="../media/image85.png"/><Relationship Id="rId79" Type="http://schemas.openxmlformats.org/officeDocument/2006/relationships/image" Target="../media/image238.png"/><Relationship Id="rId87" Type="http://schemas.openxmlformats.org/officeDocument/2006/relationships/image" Target="../media/image478.png"/><Relationship Id="rId5" Type="http://schemas.openxmlformats.org/officeDocument/2006/relationships/image" Target="../media/image62.png"/><Relationship Id="rId61" Type="http://schemas.openxmlformats.org/officeDocument/2006/relationships/image" Target="../media/image25.png"/><Relationship Id="rId82" Type="http://schemas.openxmlformats.org/officeDocument/2006/relationships/image" Target="../media/image271.png"/><Relationship Id="rId90" Type="http://schemas.openxmlformats.org/officeDocument/2006/relationships/image" Target="../media/image255.png"/><Relationship Id="rId19" Type="http://schemas.openxmlformats.org/officeDocument/2006/relationships/image" Target="../media/image43.png"/><Relationship Id="rId14" Type="http://schemas.openxmlformats.org/officeDocument/2006/relationships/image" Target="../media/image137.png"/><Relationship Id="rId22" Type="http://schemas.openxmlformats.org/officeDocument/2006/relationships/image" Target="../media/image154.png"/><Relationship Id="rId27" Type="http://schemas.openxmlformats.org/officeDocument/2006/relationships/image" Target="../media/image459.png"/><Relationship Id="rId30" Type="http://schemas.openxmlformats.org/officeDocument/2006/relationships/image" Target="../media/image104.png"/><Relationship Id="rId35" Type="http://schemas.openxmlformats.org/officeDocument/2006/relationships/image" Target="../media/image71.png"/><Relationship Id="rId43" Type="http://schemas.openxmlformats.org/officeDocument/2006/relationships/image" Target="../media/image89.png"/><Relationship Id="rId48" Type="http://schemas.openxmlformats.org/officeDocument/2006/relationships/image" Target="../media/image466.png"/><Relationship Id="rId56" Type="http://schemas.openxmlformats.org/officeDocument/2006/relationships/image" Target="../media/image36.png"/><Relationship Id="rId64" Type="http://schemas.openxmlformats.org/officeDocument/2006/relationships/image" Target="../media/image30.png"/><Relationship Id="rId69" Type="http://schemas.openxmlformats.org/officeDocument/2006/relationships/image" Target="../media/image300.png"/><Relationship Id="rId77" Type="http://schemas.openxmlformats.org/officeDocument/2006/relationships/image" Target="../media/image475.png"/><Relationship Id="rId8" Type="http://schemas.openxmlformats.org/officeDocument/2006/relationships/image" Target="../media/image145.png"/><Relationship Id="rId51" Type="http://schemas.openxmlformats.org/officeDocument/2006/relationships/image" Target="../media/image90.png"/><Relationship Id="rId72" Type="http://schemas.openxmlformats.org/officeDocument/2006/relationships/image" Target="../media/image192.png"/><Relationship Id="rId80" Type="http://schemas.openxmlformats.org/officeDocument/2006/relationships/image" Target="../media/image65.png"/><Relationship Id="rId85" Type="http://schemas.openxmlformats.org/officeDocument/2006/relationships/image" Target="../media/image477.png"/><Relationship Id="rId3" Type="http://schemas.openxmlformats.org/officeDocument/2006/relationships/image" Target="../media/image10.png"/><Relationship Id="rId12" Type="http://schemas.openxmlformats.org/officeDocument/2006/relationships/image" Target="../media/image456.png"/><Relationship Id="rId17" Type="http://schemas.openxmlformats.org/officeDocument/2006/relationships/image" Target="../media/image35.png"/><Relationship Id="rId25" Type="http://schemas.openxmlformats.org/officeDocument/2006/relationships/image" Target="../media/image11.png"/><Relationship Id="rId33" Type="http://schemas.openxmlformats.org/officeDocument/2006/relationships/image" Target="../media/image105.png"/><Relationship Id="rId38" Type="http://schemas.openxmlformats.org/officeDocument/2006/relationships/image" Target="../media/image41.png"/><Relationship Id="rId46" Type="http://schemas.openxmlformats.org/officeDocument/2006/relationships/image" Target="../media/image103.png"/><Relationship Id="rId59" Type="http://schemas.openxmlformats.org/officeDocument/2006/relationships/image" Target="../media/image101.png"/><Relationship Id="rId67" Type="http://schemas.openxmlformats.org/officeDocument/2006/relationships/image" Target="../media/image34.png"/><Relationship Id="rId20" Type="http://schemas.openxmlformats.org/officeDocument/2006/relationships/image" Target="../media/image40.png"/><Relationship Id="rId41" Type="http://schemas.openxmlformats.org/officeDocument/2006/relationships/image" Target="../media/image123.png"/><Relationship Id="rId54" Type="http://schemas.openxmlformats.org/officeDocument/2006/relationships/image" Target="../media/image153.png"/><Relationship Id="rId62" Type="http://schemas.openxmlformats.org/officeDocument/2006/relationships/image" Target="../media/image161.png"/><Relationship Id="rId70" Type="http://schemas.openxmlformats.org/officeDocument/2006/relationships/image" Target="../media/image472.png"/><Relationship Id="rId75" Type="http://schemas.openxmlformats.org/officeDocument/2006/relationships/image" Target="../media/image107.png"/><Relationship Id="rId83" Type="http://schemas.openxmlformats.org/officeDocument/2006/relationships/image" Target="../media/image136.png"/><Relationship Id="rId88" Type="http://schemas.openxmlformats.org/officeDocument/2006/relationships/image" Target="../media/image479.png"/><Relationship Id="rId91" Type="http://schemas.openxmlformats.org/officeDocument/2006/relationships/image" Target="../media/image4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5" Type="http://schemas.openxmlformats.org/officeDocument/2006/relationships/image" Target="../media/image12.png"/><Relationship Id="rId23" Type="http://schemas.openxmlformats.org/officeDocument/2006/relationships/image" Target="../media/image21.png"/><Relationship Id="rId28" Type="http://schemas.openxmlformats.org/officeDocument/2006/relationships/image" Target="../media/image460.png"/><Relationship Id="rId36" Type="http://schemas.openxmlformats.org/officeDocument/2006/relationships/image" Target="../media/image269.png"/><Relationship Id="rId49" Type="http://schemas.openxmlformats.org/officeDocument/2006/relationships/image" Target="../media/image467.png"/><Relationship Id="rId57" Type="http://schemas.openxmlformats.org/officeDocument/2006/relationships/image" Target="../media/image88.png"/><Relationship Id="rId10" Type="http://schemas.openxmlformats.org/officeDocument/2006/relationships/image" Target="../media/image50.png"/><Relationship Id="rId31" Type="http://schemas.openxmlformats.org/officeDocument/2006/relationships/image" Target="../media/image462.png"/><Relationship Id="rId44" Type="http://schemas.openxmlformats.org/officeDocument/2006/relationships/image" Target="../media/image83.png"/><Relationship Id="rId52" Type="http://schemas.openxmlformats.org/officeDocument/2006/relationships/image" Target="../media/image449.png"/><Relationship Id="rId60" Type="http://schemas.openxmlformats.org/officeDocument/2006/relationships/image" Target="../media/image78.png"/><Relationship Id="rId65" Type="http://schemas.openxmlformats.org/officeDocument/2006/relationships/image" Target="../media/image470.png"/><Relationship Id="rId73" Type="http://schemas.openxmlformats.org/officeDocument/2006/relationships/image" Target="../media/image474.png"/><Relationship Id="rId78" Type="http://schemas.openxmlformats.org/officeDocument/2006/relationships/image" Target="../media/image476.png"/><Relationship Id="rId81" Type="http://schemas.openxmlformats.org/officeDocument/2006/relationships/image" Target="../media/image59.png"/><Relationship Id="rId86" Type="http://schemas.openxmlformats.org/officeDocument/2006/relationships/image" Target="../media/image275.png"/><Relationship Id="rId4" Type="http://schemas.openxmlformats.org/officeDocument/2006/relationships/image" Target="../media/image16.png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7.png"/><Relationship Id="rId18" Type="http://schemas.openxmlformats.org/officeDocument/2006/relationships/image" Target="../media/image26.png"/><Relationship Id="rId26" Type="http://schemas.openxmlformats.org/officeDocument/2006/relationships/image" Target="../media/image491.png"/><Relationship Id="rId39" Type="http://schemas.openxmlformats.org/officeDocument/2006/relationships/image" Target="../media/image40.png"/><Relationship Id="rId21" Type="http://schemas.openxmlformats.org/officeDocument/2006/relationships/image" Target="../media/image16.png"/><Relationship Id="rId34" Type="http://schemas.openxmlformats.org/officeDocument/2006/relationships/image" Target="../media/image13.png"/><Relationship Id="rId42" Type="http://schemas.openxmlformats.org/officeDocument/2006/relationships/image" Target="../media/image496.png"/><Relationship Id="rId47" Type="http://schemas.openxmlformats.org/officeDocument/2006/relationships/image" Target="../media/image303.png"/><Relationship Id="rId50" Type="http://schemas.openxmlformats.org/officeDocument/2006/relationships/image" Target="../media/image499.png"/><Relationship Id="rId55" Type="http://schemas.openxmlformats.org/officeDocument/2006/relationships/image" Target="../media/image300.png"/><Relationship Id="rId63" Type="http://schemas.openxmlformats.org/officeDocument/2006/relationships/image" Target="../media/image10.png"/><Relationship Id="rId68" Type="http://schemas.openxmlformats.org/officeDocument/2006/relationships/image" Target="../media/image83.png"/><Relationship Id="rId7" Type="http://schemas.openxmlformats.org/officeDocument/2006/relationships/image" Target="../media/image486.png"/><Relationship Id="rId71" Type="http://schemas.openxmlformats.org/officeDocument/2006/relationships/image" Target="../media/image460.png"/><Relationship Id="rId2" Type="http://schemas.openxmlformats.org/officeDocument/2006/relationships/image" Target="../media/image483.png"/><Relationship Id="rId16" Type="http://schemas.openxmlformats.org/officeDocument/2006/relationships/image" Target="../media/image489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435.png"/><Relationship Id="rId24" Type="http://schemas.openxmlformats.org/officeDocument/2006/relationships/image" Target="../media/image490.png"/><Relationship Id="rId32" Type="http://schemas.openxmlformats.org/officeDocument/2006/relationships/image" Target="../media/image493.png"/><Relationship Id="rId37" Type="http://schemas.openxmlformats.org/officeDocument/2006/relationships/image" Target="../media/image495.png"/><Relationship Id="rId40" Type="http://schemas.openxmlformats.org/officeDocument/2006/relationships/image" Target="../media/image65.png"/><Relationship Id="rId45" Type="http://schemas.openxmlformats.org/officeDocument/2006/relationships/image" Target="../media/image105.png"/><Relationship Id="rId53" Type="http://schemas.openxmlformats.org/officeDocument/2006/relationships/image" Target="../media/image500.png"/><Relationship Id="rId58" Type="http://schemas.openxmlformats.org/officeDocument/2006/relationships/image" Target="../media/image12.png"/><Relationship Id="rId66" Type="http://schemas.openxmlformats.org/officeDocument/2006/relationships/image" Target="../media/image85.png"/><Relationship Id="rId5" Type="http://schemas.openxmlformats.org/officeDocument/2006/relationships/image" Target="../media/image485.png"/><Relationship Id="rId15" Type="http://schemas.openxmlformats.org/officeDocument/2006/relationships/image" Target="../media/image488.png"/><Relationship Id="rId23" Type="http://schemas.openxmlformats.org/officeDocument/2006/relationships/image" Target="../media/image90.png"/><Relationship Id="rId28" Type="http://schemas.openxmlformats.org/officeDocument/2006/relationships/image" Target="../media/image11.png"/><Relationship Id="rId36" Type="http://schemas.openxmlformats.org/officeDocument/2006/relationships/image" Target="../media/image494.png"/><Relationship Id="rId49" Type="http://schemas.openxmlformats.org/officeDocument/2006/relationships/image" Target="../media/image113.png"/><Relationship Id="rId57" Type="http://schemas.openxmlformats.org/officeDocument/2006/relationships/image" Target="../media/image54.png"/><Relationship Id="rId61" Type="http://schemas.openxmlformats.org/officeDocument/2006/relationships/image" Target="../media/image107.png"/><Relationship Id="rId10" Type="http://schemas.openxmlformats.org/officeDocument/2006/relationships/image" Target="../media/image35.png"/><Relationship Id="rId19" Type="http://schemas.openxmlformats.org/officeDocument/2006/relationships/image" Target="../media/image74.png"/><Relationship Id="rId31" Type="http://schemas.openxmlformats.org/officeDocument/2006/relationships/image" Target="../media/image36.png"/><Relationship Id="rId44" Type="http://schemas.openxmlformats.org/officeDocument/2006/relationships/image" Target="../media/image101.png"/><Relationship Id="rId52" Type="http://schemas.openxmlformats.org/officeDocument/2006/relationships/image" Target="../media/image212.png"/><Relationship Id="rId60" Type="http://schemas.openxmlformats.org/officeDocument/2006/relationships/image" Target="../media/image502.png"/><Relationship Id="rId65" Type="http://schemas.openxmlformats.org/officeDocument/2006/relationships/image" Target="../media/image136.png"/><Relationship Id="rId4" Type="http://schemas.openxmlformats.org/officeDocument/2006/relationships/image" Target="../media/image269.png"/><Relationship Id="rId9" Type="http://schemas.openxmlformats.org/officeDocument/2006/relationships/image" Target="../media/image487.png"/><Relationship Id="rId14" Type="http://schemas.openxmlformats.org/officeDocument/2006/relationships/image" Target="../media/image72.png"/><Relationship Id="rId22" Type="http://schemas.openxmlformats.org/officeDocument/2006/relationships/image" Target="../media/image39.png"/><Relationship Id="rId27" Type="http://schemas.openxmlformats.org/officeDocument/2006/relationships/image" Target="../media/image153.png"/><Relationship Id="rId30" Type="http://schemas.openxmlformats.org/officeDocument/2006/relationships/image" Target="../media/image492.png"/><Relationship Id="rId35" Type="http://schemas.openxmlformats.org/officeDocument/2006/relationships/image" Target="../media/image60.png"/><Relationship Id="rId43" Type="http://schemas.openxmlformats.org/officeDocument/2006/relationships/image" Target="../media/image84.png"/><Relationship Id="rId48" Type="http://schemas.openxmlformats.org/officeDocument/2006/relationships/image" Target="../media/image498.png"/><Relationship Id="rId56" Type="http://schemas.openxmlformats.org/officeDocument/2006/relationships/image" Target="../media/image232.png"/><Relationship Id="rId64" Type="http://schemas.openxmlformats.org/officeDocument/2006/relationships/image" Target="../media/image125.png"/><Relationship Id="rId69" Type="http://schemas.openxmlformats.org/officeDocument/2006/relationships/image" Target="../media/image504.png"/><Relationship Id="rId8" Type="http://schemas.openxmlformats.org/officeDocument/2006/relationships/image" Target="../media/image238.png"/><Relationship Id="rId51" Type="http://schemas.openxmlformats.org/officeDocument/2006/relationships/image" Target="../media/image25.png"/><Relationship Id="rId72" Type="http://schemas.openxmlformats.org/officeDocument/2006/relationships/image" Target="../media/image505.png"/><Relationship Id="rId3" Type="http://schemas.openxmlformats.org/officeDocument/2006/relationships/image" Target="../media/image484.png"/><Relationship Id="rId12" Type="http://schemas.openxmlformats.org/officeDocument/2006/relationships/image" Target="../media/image78.png"/><Relationship Id="rId17" Type="http://schemas.openxmlformats.org/officeDocument/2006/relationships/image" Target="../media/image50.png"/><Relationship Id="rId25" Type="http://schemas.openxmlformats.org/officeDocument/2006/relationships/image" Target="../media/image30.png"/><Relationship Id="rId33" Type="http://schemas.openxmlformats.org/officeDocument/2006/relationships/image" Target="../media/image18.png"/><Relationship Id="rId38" Type="http://schemas.openxmlformats.org/officeDocument/2006/relationships/image" Target="../media/image21.png"/><Relationship Id="rId46" Type="http://schemas.openxmlformats.org/officeDocument/2006/relationships/image" Target="../media/image497.png"/><Relationship Id="rId59" Type="http://schemas.openxmlformats.org/officeDocument/2006/relationships/image" Target="../media/image501.png"/><Relationship Id="rId67" Type="http://schemas.openxmlformats.org/officeDocument/2006/relationships/image" Target="../media/image103.png"/><Relationship Id="rId20" Type="http://schemas.openxmlformats.org/officeDocument/2006/relationships/image" Target="../media/image32.png"/><Relationship Id="rId41" Type="http://schemas.openxmlformats.org/officeDocument/2006/relationships/image" Target="../media/image19.png"/><Relationship Id="rId54" Type="http://schemas.openxmlformats.org/officeDocument/2006/relationships/image" Target="../media/image194.png"/><Relationship Id="rId62" Type="http://schemas.openxmlformats.org/officeDocument/2006/relationships/image" Target="../media/image503.png"/><Relationship Id="rId70" Type="http://schemas.openxmlformats.org/officeDocument/2006/relationships/image" Target="../media/image275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0.png"/><Relationship Id="rId18" Type="http://schemas.openxmlformats.org/officeDocument/2006/relationships/image" Target="../media/image40.png"/><Relationship Id="rId26" Type="http://schemas.openxmlformats.org/officeDocument/2006/relationships/image" Target="../media/image19.png"/><Relationship Id="rId39" Type="http://schemas.openxmlformats.org/officeDocument/2006/relationships/image" Target="../media/image46.png"/><Relationship Id="rId21" Type="http://schemas.openxmlformats.org/officeDocument/2006/relationships/image" Target="../media/image511.png"/><Relationship Id="rId34" Type="http://schemas.openxmlformats.org/officeDocument/2006/relationships/image" Target="../media/image515.png"/><Relationship Id="rId42" Type="http://schemas.openxmlformats.org/officeDocument/2006/relationships/image" Target="../media/image516.png"/><Relationship Id="rId47" Type="http://schemas.openxmlformats.org/officeDocument/2006/relationships/image" Target="../media/image518.png"/><Relationship Id="rId50" Type="http://schemas.openxmlformats.org/officeDocument/2006/relationships/image" Target="../media/image422.png"/><Relationship Id="rId55" Type="http://schemas.openxmlformats.org/officeDocument/2006/relationships/image" Target="../media/image18.png"/><Relationship Id="rId7" Type="http://schemas.openxmlformats.org/officeDocument/2006/relationships/image" Target="../media/image89.png"/><Relationship Id="rId12" Type="http://schemas.openxmlformats.org/officeDocument/2006/relationships/image" Target="../media/image509.png"/><Relationship Id="rId17" Type="http://schemas.openxmlformats.org/officeDocument/2006/relationships/image" Target="../media/image232.png"/><Relationship Id="rId25" Type="http://schemas.openxmlformats.org/officeDocument/2006/relationships/image" Target="../media/image84.png"/><Relationship Id="rId33" Type="http://schemas.openxmlformats.org/officeDocument/2006/relationships/image" Target="../media/image11.png"/><Relationship Id="rId38" Type="http://schemas.openxmlformats.org/officeDocument/2006/relationships/image" Target="../media/image34.png"/><Relationship Id="rId46" Type="http://schemas.openxmlformats.org/officeDocument/2006/relationships/image" Target="../media/image60.png"/><Relationship Id="rId2" Type="http://schemas.openxmlformats.org/officeDocument/2006/relationships/image" Target="../media/image506.png"/><Relationship Id="rId16" Type="http://schemas.openxmlformats.org/officeDocument/2006/relationships/image" Target="../media/image13.png"/><Relationship Id="rId20" Type="http://schemas.openxmlformats.org/officeDocument/2006/relationships/image" Target="../media/image301.png"/><Relationship Id="rId29" Type="http://schemas.openxmlformats.org/officeDocument/2006/relationships/image" Target="../media/image512.png"/><Relationship Id="rId41" Type="http://schemas.openxmlformats.org/officeDocument/2006/relationships/image" Target="../media/image59.png"/><Relationship Id="rId54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508.png"/><Relationship Id="rId24" Type="http://schemas.openxmlformats.org/officeDocument/2006/relationships/image" Target="../media/image271.png"/><Relationship Id="rId32" Type="http://schemas.openxmlformats.org/officeDocument/2006/relationships/image" Target="../media/image514.png"/><Relationship Id="rId37" Type="http://schemas.openxmlformats.org/officeDocument/2006/relationships/image" Target="../media/image110.png"/><Relationship Id="rId40" Type="http://schemas.openxmlformats.org/officeDocument/2006/relationships/image" Target="../media/image21.png"/><Relationship Id="rId45" Type="http://schemas.openxmlformats.org/officeDocument/2006/relationships/image" Target="../media/image16.png"/><Relationship Id="rId53" Type="http://schemas.openxmlformats.org/officeDocument/2006/relationships/image" Target="../media/image161.png"/><Relationship Id="rId58" Type="http://schemas.openxmlformats.org/officeDocument/2006/relationships/image" Target="../media/image123.png"/><Relationship Id="rId5" Type="http://schemas.openxmlformats.org/officeDocument/2006/relationships/image" Target="../media/image104.png"/><Relationship Id="rId15" Type="http://schemas.openxmlformats.org/officeDocument/2006/relationships/image" Target="../media/image35.png"/><Relationship Id="rId23" Type="http://schemas.openxmlformats.org/officeDocument/2006/relationships/image" Target="../media/image71.png"/><Relationship Id="rId28" Type="http://schemas.openxmlformats.org/officeDocument/2006/relationships/image" Target="../media/image17.png"/><Relationship Id="rId36" Type="http://schemas.openxmlformats.org/officeDocument/2006/relationships/image" Target="../media/image36.png"/><Relationship Id="rId49" Type="http://schemas.openxmlformats.org/officeDocument/2006/relationships/image" Target="../media/image148.png"/><Relationship Id="rId57" Type="http://schemas.openxmlformats.org/officeDocument/2006/relationships/image" Target="../media/image83.png"/><Relationship Id="rId10" Type="http://schemas.openxmlformats.org/officeDocument/2006/relationships/image" Target="../media/image507.png"/><Relationship Id="rId19" Type="http://schemas.openxmlformats.org/officeDocument/2006/relationships/image" Target="../media/image510.png"/><Relationship Id="rId31" Type="http://schemas.openxmlformats.org/officeDocument/2006/relationships/image" Target="../media/image513.png"/><Relationship Id="rId44" Type="http://schemas.openxmlformats.org/officeDocument/2006/relationships/image" Target="../media/image517.png"/><Relationship Id="rId52" Type="http://schemas.openxmlformats.org/officeDocument/2006/relationships/image" Target="../media/image160.png"/><Relationship Id="rId4" Type="http://schemas.openxmlformats.org/officeDocument/2006/relationships/image" Target="../media/image103.png"/><Relationship Id="rId9" Type="http://schemas.openxmlformats.org/officeDocument/2006/relationships/image" Target="../media/image105.png"/><Relationship Id="rId14" Type="http://schemas.openxmlformats.org/officeDocument/2006/relationships/image" Target="../media/image90.png"/><Relationship Id="rId22" Type="http://schemas.openxmlformats.org/officeDocument/2006/relationships/image" Target="../media/image173.png"/><Relationship Id="rId27" Type="http://schemas.openxmlformats.org/officeDocument/2006/relationships/image" Target="../media/image78.png"/><Relationship Id="rId30" Type="http://schemas.openxmlformats.org/officeDocument/2006/relationships/image" Target="../media/image26.png"/><Relationship Id="rId35" Type="http://schemas.openxmlformats.org/officeDocument/2006/relationships/image" Target="../media/image195.png"/><Relationship Id="rId43" Type="http://schemas.openxmlformats.org/officeDocument/2006/relationships/image" Target="../media/image159.png"/><Relationship Id="rId48" Type="http://schemas.openxmlformats.org/officeDocument/2006/relationships/image" Target="../media/image519.png"/><Relationship Id="rId56" Type="http://schemas.openxmlformats.org/officeDocument/2006/relationships/image" Target="../media/image520.png"/><Relationship Id="rId8" Type="http://schemas.openxmlformats.org/officeDocument/2006/relationships/image" Target="../media/image10.png"/><Relationship Id="rId51" Type="http://schemas.openxmlformats.org/officeDocument/2006/relationships/image" Target="../media/image88.png"/><Relationship Id="rId3" Type="http://schemas.openxmlformats.org/officeDocument/2006/relationships/image" Target="../media/image194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40.png"/><Relationship Id="rId26" Type="http://schemas.openxmlformats.org/officeDocument/2006/relationships/image" Target="../media/image525.png"/><Relationship Id="rId39" Type="http://schemas.openxmlformats.org/officeDocument/2006/relationships/image" Target="../media/image104.png"/><Relationship Id="rId21" Type="http://schemas.openxmlformats.org/officeDocument/2006/relationships/image" Target="../media/image13.png"/><Relationship Id="rId34" Type="http://schemas.openxmlformats.org/officeDocument/2006/relationships/image" Target="../media/image529.png"/><Relationship Id="rId42" Type="http://schemas.openxmlformats.org/officeDocument/2006/relationships/image" Target="../media/image107.png"/><Relationship Id="rId47" Type="http://schemas.openxmlformats.org/officeDocument/2006/relationships/image" Target="../media/image137.png"/><Relationship Id="rId50" Type="http://schemas.openxmlformats.org/officeDocument/2006/relationships/image" Target="../media/image173.png"/><Relationship Id="rId55" Type="http://schemas.openxmlformats.org/officeDocument/2006/relationships/image" Target="../media/image538.png"/><Relationship Id="rId63" Type="http://schemas.openxmlformats.org/officeDocument/2006/relationships/image" Target="../media/image84.png"/><Relationship Id="rId7" Type="http://schemas.openxmlformats.org/officeDocument/2006/relationships/image" Target="../media/image521.png"/><Relationship Id="rId2" Type="http://schemas.openxmlformats.org/officeDocument/2006/relationships/image" Target="../media/image9.png"/><Relationship Id="rId16" Type="http://schemas.openxmlformats.org/officeDocument/2006/relationships/image" Target="../media/image55.png"/><Relationship Id="rId29" Type="http://schemas.openxmlformats.org/officeDocument/2006/relationships/image" Target="../media/image5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336.png"/><Relationship Id="rId24" Type="http://schemas.openxmlformats.org/officeDocument/2006/relationships/image" Target="../media/image39.png"/><Relationship Id="rId32" Type="http://schemas.openxmlformats.org/officeDocument/2006/relationships/image" Target="../media/image238.png"/><Relationship Id="rId37" Type="http://schemas.openxmlformats.org/officeDocument/2006/relationships/image" Target="../media/image30.png"/><Relationship Id="rId40" Type="http://schemas.openxmlformats.org/officeDocument/2006/relationships/image" Target="../media/image532.png"/><Relationship Id="rId45" Type="http://schemas.openxmlformats.org/officeDocument/2006/relationships/image" Target="../media/image533.png"/><Relationship Id="rId53" Type="http://schemas.openxmlformats.org/officeDocument/2006/relationships/image" Target="../media/image537.png"/><Relationship Id="rId58" Type="http://schemas.openxmlformats.org/officeDocument/2006/relationships/image" Target="../media/image28.png"/><Relationship Id="rId66" Type="http://schemas.openxmlformats.org/officeDocument/2006/relationships/image" Target="../media/image103.png"/><Relationship Id="rId5" Type="http://schemas.openxmlformats.org/officeDocument/2006/relationships/image" Target="../media/image90.png"/><Relationship Id="rId15" Type="http://schemas.openxmlformats.org/officeDocument/2006/relationships/image" Target="../media/image78.png"/><Relationship Id="rId23" Type="http://schemas.openxmlformats.org/officeDocument/2006/relationships/image" Target="../media/image523.png"/><Relationship Id="rId28" Type="http://schemas.openxmlformats.org/officeDocument/2006/relationships/image" Target="../media/image526.png"/><Relationship Id="rId36" Type="http://schemas.openxmlformats.org/officeDocument/2006/relationships/image" Target="../media/image74.png"/><Relationship Id="rId49" Type="http://schemas.openxmlformats.org/officeDocument/2006/relationships/image" Target="../media/image117.png"/><Relationship Id="rId57" Type="http://schemas.openxmlformats.org/officeDocument/2006/relationships/image" Target="../media/image540.png"/><Relationship Id="rId61" Type="http://schemas.openxmlformats.org/officeDocument/2006/relationships/image" Target="../media/image147.png"/><Relationship Id="rId10" Type="http://schemas.openxmlformats.org/officeDocument/2006/relationships/image" Target="../media/image71.png"/><Relationship Id="rId19" Type="http://schemas.openxmlformats.org/officeDocument/2006/relationships/image" Target="../media/image17.png"/><Relationship Id="rId31" Type="http://schemas.openxmlformats.org/officeDocument/2006/relationships/image" Target="../media/image528.png"/><Relationship Id="rId44" Type="http://schemas.openxmlformats.org/officeDocument/2006/relationships/image" Target="../media/image12.png"/><Relationship Id="rId52" Type="http://schemas.openxmlformats.org/officeDocument/2006/relationships/image" Target="../media/image309.png"/><Relationship Id="rId60" Type="http://schemas.openxmlformats.org/officeDocument/2006/relationships/image" Target="../media/image102.png"/><Relationship Id="rId65" Type="http://schemas.openxmlformats.org/officeDocument/2006/relationships/image" Target="../media/image85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36.png"/><Relationship Id="rId22" Type="http://schemas.openxmlformats.org/officeDocument/2006/relationships/image" Target="../media/image33.png"/><Relationship Id="rId27" Type="http://schemas.openxmlformats.org/officeDocument/2006/relationships/image" Target="../media/image11.png"/><Relationship Id="rId30" Type="http://schemas.openxmlformats.org/officeDocument/2006/relationships/image" Target="../media/image25.png"/><Relationship Id="rId35" Type="http://schemas.openxmlformats.org/officeDocument/2006/relationships/image" Target="../media/image530.png"/><Relationship Id="rId43" Type="http://schemas.openxmlformats.org/officeDocument/2006/relationships/image" Target="../media/image127.png"/><Relationship Id="rId48" Type="http://schemas.openxmlformats.org/officeDocument/2006/relationships/image" Target="../media/image535.png"/><Relationship Id="rId56" Type="http://schemas.openxmlformats.org/officeDocument/2006/relationships/image" Target="../media/image539.png"/><Relationship Id="rId64" Type="http://schemas.openxmlformats.org/officeDocument/2006/relationships/image" Target="../media/image149.png"/><Relationship Id="rId8" Type="http://schemas.openxmlformats.org/officeDocument/2006/relationships/image" Target="../media/image10.png"/><Relationship Id="rId51" Type="http://schemas.openxmlformats.org/officeDocument/2006/relationships/image" Target="../media/image536.png"/><Relationship Id="rId3" Type="http://schemas.openxmlformats.org/officeDocument/2006/relationships/image" Target="../media/image35.png"/><Relationship Id="rId12" Type="http://schemas.openxmlformats.org/officeDocument/2006/relationships/image" Target="../media/image522.png"/><Relationship Id="rId17" Type="http://schemas.openxmlformats.org/officeDocument/2006/relationships/image" Target="../media/image72.png"/><Relationship Id="rId25" Type="http://schemas.openxmlformats.org/officeDocument/2006/relationships/image" Target="../media/image524.png"/><Relationship Id="rId33" Type="http://schemas.openxmlformats.org/officeDocument/2006/relationships/image" Target="../media/image60.png"/><Relationship Id="rId38" Type="http://schemas.openxmlformats.org/officeDocument/2006/relationships/image" Target="../media/image531.png"/><Relationship Id="rId46" Type="http://schemas.openxmlformats.org/officeDocument/2006/relationships/image" Target="../media/image534.png"/><Relationship Id="rId59" Type="http://schemas.openxmlformats.org/officeDocument/2006/relationships/image" Target="../media/image464.png"/><Relationship Id="rId67" Type="http://schemas.openxmlformats.org/officeDocument/2006/relationships/image" Target="../media/image541.png"/><Relationship Id="rId20" Type="http://schemas.openxmlformats.org/officeDocument/2006/relationships/image" Target="../media/image18.png"/><Relationship Id="rId41" Type="http://schemas.openxmlformats.org/officeDocument/2006/relationships/image" Target="../media/image123.png"/><Relationship Id="rId54" Type="http://schemas.openxmlformats.org/officeDocument/2006/relationships/image" Target="../media/image101.png"/><Relationship Id="rId62" Type="http://schemas.openxmlformats.org/officeDocument/2006/relationships/image" Target="../media/image20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23.png"/><Relationship Id="rId18" Type="http://schemas.openxmlformats.org/officeDocument/2006/relationships/image" Target="../media/image50.png"/><Relationship Id="rId26" Type="http://schemas.openxmlformats.org/officeDocument/2006/relationships/image" Target="../media/image113.png"/><Relationship Id="rId39" Type="http://schemas.openxmlformats.org/officeDocument/2006/relationships/image" Target="../media/image19.png"/><Relationship Id="rId3" Type="http://schemas.openxmlformats.org/officeDocument/2006/relationships/image" Target="../media/image34.png"/><Relationship Id="rId21" Type="http://schemas.openxmlformats.org/officeDocument/2006/relationships/image" Target="../media/image160.png"/><Relationship Id="rId34" Type="http://schemas.openxmlformats.org/officeDocument/2006/relationships/image" Target="../media/image550.png"/><Relationship Id="rId42" Type="http://schemas.openxmlformats.org/officeDocument/2006/relationships/image" Target="../media/image553.png"/><Relationship Id="rId7" Type="http://schemas.openxmlformats.org/officeDocument/2006/relationships/image" Target="../media/image71.png"/><Relationship Id="rId12" Type="http://schemas.openxmlformats.org/officeDocument/2006/relationships/image" Target="../media/image83.png"/><Relationship Id="rId17" Type="http://schemas.openxmlformats.org/officeDocument/2006/relationships/image" Target="../media/image117.png"/><Relationship Id="rId25" Type="http://schemas.openxmlformats.org/officeDocument/2006/relationships/image" Target="../media/image35.png"/><Relationship Id="rId33" Type="http://schemas.openxmlformats.org/officeDocument/2006/relationships/image" Target="../media/image60.png"/><Relationship Id="rId38" Type="http://schemas.openxmlformats.org/officeDocument/2006/relationships/image" Target="../media/image372.png"/><Relationship Id="rId2" Type="http://schemas.openxmlformats.org/officeDocument/2006/relationships/image" Target="../media/image542.png"/><Relationship Id="rId16" Type="http://schemas.openxmlformats.org/officeDocument/2006/relationships/image" Target="../media/image546.png"/><Relationship Id="rId20" Type="http://schemas.openxmlformats.org/officeDocument/2006/relationships/image" Target="../media/image28.png"/><Relationship Id="rId29" Type="http://schemas.openxmlformats.org/officeDocument/2006/relationships/image" Target="../media/image65.png"/><Relationship Id="rId41" Type="http://schemas.openxmlformats.org/officeDocument/2006/relationships/image" Target="../media/image1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85.png"/><Relationship Id="rId24" Type="http://schemas.openxmlformats.org/officeDocument/2006/relationships/image" Target="../media/image547.png"/><Relationship Id="rId32" Type="http://schemas.openxmlformats.org/officeDocument/2006/relationships/image" Target="../media/image72.png"/><Relationship Id="rId37" Type="http://schemas.openxmlformats.org/officeDocument/2006/relationships/image" Target="../media/image552.png"/><Relationship Id="rId40" Type="http://schemas.openxmlformats.org/officeDocument/2006/relationships/image" Target="../media/image145.png"/><Relationship Id="rId5" Type="http://schemas.openxmlformats.org/officeDocument/2006/relationships/image" Target="../media/image543.png"/><Relationship Id="rId15" Type="http://schemas.openxmlformats.org/officeDocument/2006/relationships/image" Target="../media/image545.png"/><Relationship Id="rId23" Type="http://schemas.openxmlformats.org/officeDocument/2006/relationships/image" Target="../media/image11.png"/><Relationship Id="rId28" Type="http://schemas.openxmlformats.org/officeDocument/2006/relationships/image" Target="../media/image548.png"/><Relationship Id="rId36" Type="http://schemas.openxmlformats.org/officeDocument/2006/relationships/image" Target="../media/image551.png"/><Relationship Id="rId10" Type="http://schemas.openxmlformats.org/officeDocument/2006/relationships/image" Target="../media/image544.png"/><Relationship Id="rId19" Type="http://schemas.openxmlformats.org/officeDocument/2006/relationships/image" Target="../media/image46.png"/><Relationship Id="rId31" Type="http://schemas.openxmlformats.org/officeDocument/2006/relationships/image" Target="../media/image549.png"/><Relationship Id="rId4" Type="http://schemas.openxmlformats.org/officeDocument/2006/relationships/image" Target="../media/image16.png"/><Relationship Id="rId9" Type="http://schemas.openxmlformats.org/officeDocument/2006/relationships/image" Target="../media/image36.png"/><Relationship Id="rId14" Type="http://schemas.openxmlformats.org/officeDocument/2006/relationships/image" Target="../media/image322.png"/><Relationship Id="rId22" Type="http://schemas.openxmlformats.org/officeDocument/2006/relationships/image" Target="../media/image336.png"/><Relationship Id="rId27" Type="http://schemas.openxmlformats.org/officeDocument/2006/relationships/image" Target="../media/image78.png"/><Relationship Id="rId30" Type="http://schemas.openxmlformats.org/officeDocument/2006/relationships/image" Target="../media/image39.png"/><Relationship Id="rId35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57.png"/><Relationship Id="rId18" Type="http://schemas.openxmlformats.org/officeDocument/2006/relationships/image" Target="../media/image10.png"/><Relationship Id="rId26" Type="http://schemas.openxmlformats.org/officeDocument/2006/relationships/image" Target="../media/image563.png"/><Relationship Id="rId39" Type="http://schemas.openxmlformats.org/officeDocument/2006/relationships/image" Target="../media/image89.png"/><Relationship Id="rId3" Type="http://schemas.openxmlformats.org/officeDocument/2006/relationships/image" Target="../media/image555.png"/><Relationship Id="rId21" Type="http://schemas.openxmlformats.org/officeDocument/2006/relationships/image" Target="../media/image561.png"/><Relationship Id="rId34" Type="http://schemas.openxmlformats.org/officeDocument/2006/relationships/image" Target="../media/image40.png"/><Relationship Id="rId42" Type="http://schemas.openxmlformats.org/officeDocument/2006/relationships/image" Target="../media/image43.png"/><Relationship Id="rId7" Type="http://schemas.openxmlformats.org/officeDocument/2006/relationships/image" Target="../media/image78.png"/><Relationship Id="rId12" Type="http://schemas.openxmlformats.org/officeDocument/2006/relationships/image" Target="../media/image413.png"/><Relationship Id="rId17" Type="http://schemas.openxmlformats.org/officeDocument/2006/relationships/image" Target="../media/image19.png"/><Relationship Id="rId25" Type="http://schemas.openxmlformats.org/officeDocument/2006/relationships/image" Target="../media/image247.png"/><Relationship Id="rId33" Type="http://schemas.openxmlformats.org/officeDocument/2006/relationships/image" Target="../media/image213.png"/><Relationship Id="rId38" Type="http://schemas.openxmlformats.org/officeDocument/2006/relationships/image" Target="../media/image50.png"/><Relationship Id="rId2" Type="http://schemas.openxmlformats.org/officeDocument/2006/relationships/image" Target="../media/image554.png"/><Relationship Id="rId16" Type="http://schemas.openxmlformats.org/officeDocument/2006/relationships/image" Target="../media/image435.png"/><Relationship Id="rId20" Type="http://schemas.openxmlformats.org/officeDocument/2006/relationships/image" Target="../media/image560.png"/><Relationship Id="rId29" Type="http://schemas.openxmlformats.org/officeDocument/2006/relationships/image" Target="../media/image36.png"/><Relationship Id="rId41" Type="http://schemas.openxmlformats.org/officeDocument/2006/relationships/image" Target="../media/image1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1.png"/><Relationship Id="rId11" Type="http://schemas.openxmlformats.org/officeDocument/2006/relationships/image" Target="../media/image13.png"/><Relationship Id="rId24" Type="http://schemas.openxmlformats.org/officeDocument/2006/relationships/image" Target="../media/image25.png"/><Relationship Id="rId32" Type="http://schemas.openxmlformats.org/officeDocument/2006/relationships/image" Target="../media/image566.png"/><Relationship Id="rId37" Type="http://schemas.openxmlformats.org/officeDocument/2006/relationships/image" Target="../media/image107.png"/><Relationship Id="rId40" Type="http://schemas.openxmlformats.org/officeDocument/2006/relationships/image" Target="../media/image103.png"/><Relationship Id="rId5" Type="http://schemas.openxmlformats.org/officeDocument/2006/relationships/image" Target="../media/image46.png"/><Relationship Id="rId15" Type="http://schemas.openxmlformats.org/officeDocument/2006/relationships/image" Target="../media/image65.png"/><Relationship Id="rId23" Type="http://schemas.openxmlformats.org/officeDocument/2006/relationships/image" Target="../media/image16.png"/><Relationship Id="rId28" Type="http://schemas.openxmlformats.org/officeDocument/2006/relationships/image" Target="../media/image101.png"/><Relationship Id="rId36" Type="http://schemas.openxmlformats.org/officeDocument/2006/relationships/image" Target="../media/image194.png"/><Relationship Id="rId10" Type="http://schemas.openxmlformats.org/officeDocument/2006/relationships/image" Target="../media/image556.png"/><Relationship Id="rId19" Type="http://schemas.openxmlformats.org/officeDocument/2006/relationships/image" Target="../media/image559.png"/><Relationship Id="rId31" Type="http://schemas.openxmlformats.org/officeDocument/2006/relationships/image" Target="../media/image565.png"/><Relationship Id="rId44" Type="http://schemas.openxmlformats.org/officeDocument/2006/relationships/image" Target="../media/image568.png"/><Relationship Id="rId4" Type="http://schemas.openxmlformats.org/officeDocument/2006/relationships/image" Target="../media/image35.png"/><Relationship Id="rId9" Type="http://schemas.openxmlformats.org/officeDocument/2006/relationships/image" Target="../media/image499.png"/><Relationship Id="rId14" Type="http://schemas.openxmlformats.org/officeDocument/2006/relationships/image" Target="../media/image558.png"/><Relationship Id="rId22" Type="http://schemas.openxmlformats.org/officeDocument/2006/relationships/image" Target="../media/image562.png"/><Relationship Id="rId27" Type="http://schemas.openxmlformats.org/officeDocument/2006/relationships/image" Target="../media/image564.png"/><Relationship Id="rId30" Type="http://schemas.openxmlformats.org/officeDocument/2006/relationships/image" Target="../media/image114.png"/><Relationship Id="rId35" Type="http://schemas.openxmlformats.org/officeDocument/2006/relationships/image" Target="../media/image567.png"/><Relationship Id="rId43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image" Target="../media/image46.png"/><Relationship Id="rId26" Type="http://schemas.openxmlformats.org/officeDocument/2006/relationships/image" Target="../media/image121.png"/><Relationship Id="rId39" Type="http://schemas.openxmlformats.org/officeDocument/2006/relationships/image" Target="../media/image114.png"/><Relationship Id="rId21" Type="http://schemas.openxmlformats.org/officeDocument/2006/relationships/image" Target="../media/image107.png"/><Relationship Id="rId34" Type="http://schemas.openxmlformats.org/officeDocument/2006/relationships/image" Target="../media/image13.png"/><Relationship Id="rId42" Type="http://schemas.openxmlformats.org/officeDocument/2006/relationships/image" Target="../media/image535.png"/><Relationship Id="rId47" Type="http://schemas.openxmlformats.org/officeDocument/2006/relationships/image" Target="../media/image413.png"/><Relationship Id="rId50" Type="http://schemas.openxmlformats.org/officeDocument/2006/relationships/image" Target="../media/image70.png"/><Relationship Id="rId55" Type="http://schemas.openxmlformats.org/officeDocument/2006/relationships/image" Target="../media/image579.png"/><Relationship Id="rId63" Type="http://schemas.openxmlformats.org/officeDocument/2006/relationships/image" Target="../media/image499.png"/><Relationship Id="rId7" Type="http://schemas.openxmlformats.org/officeDocument/2006/relationships/image" Target="../media/image71.png"/><Relationship Id="rId2" Type="http://schemas.openxmlformats.org/officeDocument/2006/relationships/image" Target="../media/image78.png"/><Relationship Id="rId16" Type="http://schemas.openxmlformats.org/officeDocument/2006/relationships/image" Target="../media/image16.png"/><Relationship Id="rId20" Type="http://schemas.openxmlformats.org/officeDocument/2006/relationships/image" Target="../media/image104.png"/><Relationship Id="rId29" Type="http://schemas.openxmlformats.org/officeDocument/2006/relationships/image" Target="../media/image41.png"/><Relationship Id="rId41" Type="http://schemas.openxmlformats.org/officeDocument/2006/relationships/image" Target="../media/image74.png"/><Relationship Id="rId54" Type="http://schemas.openxmlformats.org/officeDocument/2006/relationships/image" Target="../media/image578.png"/><Relationship Id="rId6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9.png"/><Relationship Id="rId11" Type="http://schemas.openxmlformats.org/officeDocument/2006/relationships/image" Target="../media/image110.png"/><Relationship Id="rId24" Type="http://schemas.openxmlformats.org/officeDocument/2006/relationships/image" Target="../media/image83.png"/><Relationship Id="rId32" Type="http://schemas.openxmlformats.org/officeDocument/2006/relationships/image" Target="../media/image18.png"/><Relationship Id="rId37" Type="http://schemas.openxmlformats.org/officeDocument/2006/relationships/image" Target="../media/image97.png"/><Relationship Id="rId40" Type="http://schemas.openxmlformats.org/officeDocument/2006/relationships/image" Target="../media/image136.png"/><Relationship Id="rId45" Type="http://schemas.openxmlformats.org/officeDocument/2006/relationships/image" Target="../media/image157.png"/><Relationship Id="rId53" Type="http://schemas.openxmlformats.org/officeDocument/2006/relationships/image" Target="../media/image577.png"/><Relationship Id="rId58" Type="http://schemas.openxmlformats.org/officeDocument/2006/relationships/image" Target="../media/image30.png"/><Relationship Id="rId5" Type="http://schemas.openxmlformats.org/officeDocument/2006/relationships/image" Target="../media/image36.png"/><Relationship Id="rId15" Type="http://schemas.openxmlformats.org/officeDocument/2006/relationships/image" Target="../media/image28.png"/><Relationship Id="rId23" Type="http://schemas.openxmlformats.org/officeDocument/2006/relationships/image" Target="../media/image571.png"/><Relationship Id="rId28" Type="http://schemas.openxmlformats.org/officeDocument/2006/relationships/image" Target="../media/image572.png"/><Relationship Id="rId36" Type="http://schemas.openxmlformats.org/officeDocument/2006/relationships/image" Target="../media/image60.png"/><Relationship Id="rId49" Type="http://schemas.openxmlformats.org/officeDocument/2006/relationships/image" Target="../media/image72.png"/><Relationship Id="rId57" Type="http://schemas.openxmlformats.org/officeDocument/2006/relationships/image" Target="../media/image194.png"/><Relationship Id="rId61" Type="http://schemas.openxmlformats.org/officeDocument/2006/relationships/image" Target="../media/image122.png"/><Relationship Id="rId10" Type="http://schemas.openxmlformats.org/officeDocument/2006/relationships/image" Target="../media/image123.png"/><Relationship Id="rId19" Type="http://schemas.openxmlformats.org/officeDocument/2006/relationships/image" Target="../media/image40.png"/><Relationship Id="rId31" Type="http://schemas.openxmlformats.org/officeDocument/2006/relationships/image" Target="../media/image574.png"/><Relationship Id="rId44" Type="http://schemas.openxmlformats.org/officeDocument/2006/relationships/image" Target="../media/image11.png"/><Relationship Id="rId52" Type="http://schemas.openxmlformats.org/officeDocument/2006/relationships/image" Target="../media/image238.png"/><Relationship Id="rId60" Type="http://schemas.openxmlformats.org/officeDocument/2006/relationships/image" Target="../media/image161.png"/><Relationship Id="rId4" Type="http://schemas.openxmlformats.org/officeDocument/2006/relationships/image" Target="../media/image35.png"/><Relationship Id="rId9" Type="http://schemas.openxmlformats.org/officeDocument/2006/relationships/image" Target="../media/image570.png"/><Relationship Id="rId14" Type="http://schemas.openxmlformats.org/officeDocument/2006/relationships/image" Target="../media/image148.png"/><Relationship Id="rId22" Type="http://schemas.openxmlformats.org/officeDocument/2006/relationships/image" Target="../media/image108.png"/><Relationship Id="rId27" Type="http://schemas.openxmlformats.org/officeDocument/2006/relationships/image" Target="../media/image10.png"/><Relationship Id="rId30" Type="http://schemas.openxmlformats.org/officeDocument/2006/relationships/image" Target="../media/image573.png"/><Relationship Id="rId35" Type="http://schemas.openxmlformats.org/officeDocument/2006/relationships/image" Target="../media/image575.png"/><Relationship Id="rId43" Type="http://schemas.openxmlformats.org/officeDocument/2006/relationships/image" Target="../media/image271.png"/><Relationship Id="rId48" Type="http://schemas.openxmlformats.org/officeDocument/2006/relationships/image" Target="../media/image417.png"/><Relationship Id="rId56" Type="http://schemas.openxmlformats.org/officeDocument/2006/relationships/image" Target="../media/image173.png"/><Relationship Id="rId8" Type="http://schemas.openxmlformats.org/officeDocument/2006/relationships/image" Target="../media/image19.png"/><Relationship Id="rId51" Type="http://schemas.openxmlformats.org/officeDocument/2006/relationships/image" Target="../media/image576.png"/><Relationship Id="rId3" Type="http://schemas.openxmlformats.org/officeDocument/2006/relationships/image" Target="../media/image34.png"/><Relationship Id="rId12" Type="http://schemas.openxmlformats.org/officeDocument/2006/relationships/image" Target="../media/image269.png"/><Relationship Id="rId17" Type="http://schemas.openxmlformats.org/officeDocument/2006/relationships/image" Target="../media/image32.png"/><Relationship Id="rId25" Type="http://schemas.openxmlformats.org/officeDocument/2006/relationships/image" Target="../media/image84.png"/><Relationship Id="rId33" Type="http://schemas.openxmlformats.org/officeDocument/2006/relationships/image" Target="../media/image39.png"/><Relationship Id="rId38" Type="http://schemas.openxmlformats.org/officeDocument/2006/relationships/image" Target="../media/image26.png"/><Relationship Id="rId46" Type="http://schemas.openxmlformats.org/officeDocument/2006/relationships/image" Target="../media/image330.png"/><Relationship Id="rId59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26.png"/><Relationship Id="rId26" Type="http://schemas.openxmlformats.org/officeDocument/2006/relationships/image" Target="../media/image65.png"/><Relationship Id="rId39" Type="http://schemas.openxmlformats.org/officeDocument/2006/relationships/image" Target="../media/image76.png"/><Relationship Id="rId21" Type="http://schemas.openxmlformats.org/officeDocument/2006/relationships/image" Target="../media/image40.png"/><Relationship Id="rId34" Type="http://schemas.openxmlformats.org/officeDocument/2006/relationships/image" Target="../media/image72.png"/><Relationship Id="rId42" Type="http://schemas.openxmlformats.org/officeDocument/2006/relationships/image" Target="../media/image79.png"/><Relationship Id="rId47" Type="http://schemas.openxmlformats.org/officeDocument/2006/relationships/image" Target="../media/image20.png"/><Relationship Id="rId50" Type="http://schemas.openxmlformats.org/officeDocument/2006/relationships/image" Target="../media/image83.png"/><Relationship Id="rId55" Type="http://schemas.openxmlformats.org/officeDocument/2006/relationships/image" Target="../media/image88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29" Type="http://schemas.openxmlformats.org/officeDocument/2006/relationships/image" Target="../media/image67.png"/><Relationship Id="rId41" Type="http://schemas.openxmlformats.org/officeDocument/2006/relationships/image" Target="../media/image78.png"/><Relationship Id="rId54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24" Type="http://schemas.openxmlformats.org/officeDocument/2006/relationships/image" Target="../media/image63.png"/><Relationship Id="rId32" Type="http://schemas.openxmlformats.org/officeDocument/2006/relationships/image" Target="../media/image70.png"/><Relationship Id="rId37" Type="http://schemas.openxmlformats.org/officeDocument/2006/relationships/image" Target="../media/image75.png"/><Relationship Id="rId40" Type="http://schemas.openxmlformats.org/officeDocument/2006/relationships/image" Target="../media/image77.png"/><Relationship Id="rId45" Type="http://schemas.openxmlformats.org/officeDocument/2006/relationships/image" Target="../media/image30.png"/><Relationship Id="rId53" Type="http://schemas.openxmlformats.org/officeDocument/2006/relationships/image" Target="../media/image86.png"/><Relationship Id="rId58" Type="http://schemas.openxmlformats.org/officeDocument/2006/relationships/image" Target="../media/image91.png"/><Relationship Id="rId5" Type="http://schemas.openxmlformats.org/officeDocument/2006/relationships/image" Target="../media/image52.png"/><Relationship Id="rId15" Type="http://schemas.openxmlformats.org/officeDocument/2006/relationships/image" Target="../media/image19.png"/><Relationship Id="rId23" Type="http://schemas.openxmlformats.org/officeDocument/2006/relationships/image" Target="../media/image39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49" Type="http://schemas.openxmlformats.org/officeDocument/2006/relationships/image" Target="../media/image82.png"/><Relationship Id="rId57" Type="http://schemas.openxmlformats.org/officeDocument/2006/relationships/image" Target="../media/image90.png"/><Relationship Id="rId61" Type="http://schemas.openxmlformats.org/officeDocument/2006/relationships/image" Target="../media/image94.png"/><Relationship Id="rId10" Type="http://schemas.openxmlformats.org/officeDocument/2006/relationships/image" Target="../media/image56.png"/><Relationship Id="rId19" Type="http://schemas.openxmlformats.org/officeDocument/2006/relationships/image" Target="../media/image11.png"/><Relationship Id="rId31" Type="http://schemas.openxmlformats.org/officeDocument/2006/relationships/image" Target="../media/image69.png"/><Relationship Id="rId44" Type="http://schemas.openxmlformats.org/officeDocument/2006/relationships/image" Target="../media/image81.png"/><Relationship Id="rId52" Type="http://schemas.openxmlformats.org/officeDocument/2006/relationships/image" Target="../media/image85.png"/><Relationship Id="rId60" Type="http://schemas.openxmlformats.org/officeDocument/2006/relationships/image" Target="../media/image93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34.png"/><Relationship Id="rId22" Type="http://schemas.openxmlformats.org/officeDocument/2006/relationships/image" Target="../media/image62.png"/><Relationship Id="rId27" Type="http://schemas.openxmlformats.org/officeDocument/2006/relationships/image" Target="../media/image36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43" Type="http://schemas.openxmlformats.org/officeDocument/2006/relationships/image" Target="../media/image80.png"/><Relationship Id="rId48" Type="http://schemas.openxmlformats.org/officeDocument/2006/relationships/image" Target="../media/image10.png"/><Relationship Id="rId56" Type="http://schemas.openxmlformats.org/officeDocument/2006/relationships/image" Target="../media/image89.png"/><Relationship Id="rId8" Type="http://schemas.openxmlformats.org/officeDocument/2006/relationships/image" Target="../media/image35.png"/><Relationship Id="rId51" Type="http://schemas.openxmlformats.org/officeDocument/2006/relationships/image" Target="../media/image84.png"/><Relationship Id="rId3" Type="http://schemas.openxmlformats.org/officeDocument/2006/relationships/image" Target="../media/image50.png"/><Relationship Id="rId12" Type="http://schemas.openxmlformats.org/officeDocument/2006/relationships/image" Target="../media/image58.png"/><Relationship Id="rId17" Type="http://schemas.openxmlformats.org/officeDocument/2006/relationships/image" Target="../media/image60.png"/><Relationship Id="rId25" Type="http://schemas.openxmlformats.org/officeDocument/2006/relationships/image" Target="../media/image64.png"/><Relationship Id="rId33" Type="http://schemas.openxmlformats.org/officeDocument/2006/relationships/image" Target="../media/image71.png"/><Relationship Id="rId38" Type="http://schemas.openxmlformats.org/officeDocument/2006/relationships/image" Target="../media/image16.png"/><Relationship Id="rId46" Type="http://schemas.openxmlformats.org/officeDocument/2006/relationships/image" Target="../media/image43.png"/><Relationship Id="rId59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74.png"/><Relationship Id="rId26" Type="http://schemas.openxmlformats.org/officeDocument/2006/relationships/image" Target="../media/image107.png"/><Relationship Id="rId39" Type="http://schemas.openxmlformats.org/officeDocument/2006/relationships/image" Target="../media/image113.png"/><Relationship Id="rId21" Type="http://schemas.openxmlformats.org/officeDocument/2006/relationships/image" Target="../media/image102.png"/><Relationship Id="rId34" Type="http://schemas.openxmlformats.org/officeDocument/2006/relationships/image" Target="../media/image26.png"/><Relationship Id="rId42" Type="http://schemas.openxmlformats.org/officeDocument/2006/relationships/image" Target="../media/image115.png"/><Relationship Id="rId47" Type="http://schemas.openxmlformats.org/officeDocument/2006/relationships/image" Target="../media/image118.png"/><Relationship Id="rId50" Type="http://schemas.openxmlformats.org/officeDocument/2006/relationships/image" Target="../media/image120.png"/><Relationship Id="rId55" Type="http://schemas.openxmlformats.org/officeDocument/2006/relationships/image" Target="../media/image84.png"/><Relationship Id="rId63" Type="http://schemas.openxmlformats.org/officeDocument/2006/relationships/image" Target="../media/image127.png"/><Relationship Id="rId68" Type="http://schemas.openxmlformats.org/officeDocument/2006/relationships/image" Target="../media/image132.png"/><Relationship Id="rId7" Type="http://schemas.openxmlformats.org/officeDocument/2006/relationships/image" Target="../media/image35.png"/><Relationship Id="rId2" Type="http://schemas.openxmlformats.org/officeDocument/2006/relationships/image" Target="../media/image95.png"/><Relationship Id="rId16" Type="http://schemas.openxmlformats.org/officeDocument/2006/relationships/image" Target="../media/image99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36.png"/><Relationship Id="rId24" Type="http://schemas.openxmlformats.org/officeDocument/2006/relationships/image" Target="../media/image105.png"/><Relationship Id="rId32" Type="http://schemas.openxmlformats.org/officeDocument/2006/relationships/image" Target="../media/image111.png"/><Relationship Id="rId37" Type="http://schemas.openxmlformats.org/officeDocument/2006/relationships/image" Target="../media/image30.png"/><Relationship Id="rId40" Type="http://schemas.openxmlformats.org/officeDocument/2006/relationships/image" Target="../media/image72.png"/><Relationship Id="rId45" Type="http://schemas.openxmlformats.org/officeDocument/2006/relationships/image" Target="../media/image117.png"/><Relationship Id="rId53" Type="http://schemas.openxmlformats.org/officeDocument/2006/relationships/image" Target="../media/image122.png"/><Relationship Id="rId58" Type="http://schemas.openxmlformats.org/officeDocument/2006/relationships/image" Target="../media/image50.png"/><Relationship Id="rId66" Type="http://schemas.openxmlformats.org/officeDocument/2006/relationships/image" Target="../media/image130.png"/><Relationship Id="rId5" Type="http://schemas.openxmlformats.org/officeDocument/2006/relationships/image" Target="../media/image97.png"/><Relationship Id="rId15" Type="http://schemas.openxmlformats.org/officeDocument/2006/relationships/image" Target="../media/image98.png"/><Relationship Id="rId23" Type="http://schemas.openxmlformats.org/officeDocument/2006/relationships/image" Target="../media/image104.png"/><Relationship Id="rId28" Type="http://schemas.openxmlformats.org/officeDocument/2006/relationships/image" Target="../media/image54.png"/><Relationship Id="rId36" Type="http://schemas.openxmlformats.org/officeDocument/2006/relationships/image" Target="../media/image13.png"/><Relationship Id="rId49" Type="http://schemas.openxmlformats.org/officeDocument/2006/relationships/image" Target="../media/image49.png"/><Relationship Id="rId57" Type="http://schemas.openxmlformats.org/officeDocument/2006/relationships/image" Target="../media/image123.png"/><Relationship Id="rId61" Type="http://schemas.openxmlformats.org/officeDocument/2006/relationships/image" Target="../media/image62.png"/><Relationship Id="rId10" Type="http://schemas.openxmlformats.org/officeDocument/2006/relationships/image" Target="../media/image10.png"/><Relationship Id="rId19" Type="http://schemas.openxmlformats.org/officeDocument/2006/relationships/image" Target="../media/image100.png"/><Relationship Id="rId31" Type="http://schemas.openxmlformats.org/officeDocument/2006/relationships/image" Target="../media/image110.png"/><Relationship Id="rId44" Type="http://schemas.openxmlformats.org/officeDocument/2006/relationships/image" Target="../media/image116.png"/><Relationship Id="rId52" Type="http://schemas.openxmlformats.org/officeDocument/2006/relationships/image" Target="../media/image83.png"/><Relationship Id="rId60" Type="http://schemas.openxmlformats.org/officeDocument/2006/relationships/image" Target="../media/image125.png"/><Relationship Id="rId65" Type="http://schemas.openxmlformats.org/officeDocument/2006/relationships/image" Target="../media/image129.png"/><Relationship Id="rId4" Type="http://schemas.openxmlformats.org/officeDocument/2006/relationships/image" Target="../media/image40.png"/><Relationship Id="rId9" Type="http://schemas.openxmlformats.org/officeDocument/2006/relationships/image" Target="../media/image34.png"/><Relationship Id="rId14" Type="http://schemas.openxmlformats.org/officeDocument/2006/relationships/image" Target="../media/image20.png"/><Relationship Id="rId22" Type="http://schemas.openxmlformats.org/officeDocument/2006/relationships/image" Target="../media/image103.png"/><Relationship Id="rId27" Type="http://schemas.openxmlformats.org/officeDocument/2006/relationships/image" Target="../media/image108.png"/><Relationship Id="rId30" Type="http://schemas.openxmlformats.org/officeDocument/2006/relationships/image" Target="../media/image109.png"/><Relationship Id="rId35" Type="http://schemas.openxmlformats.org/officeDocument/2006/relationships/image" Target="../media/image112.png"/><Relationship Id="rId43" Type="http://schemas.openxmlformats.org/officeDocument/2006/relationships/image" Target="../media/image17.png"/><Relationship Id="rId48" Type="http://schemas.openxmlformats.org/officeDocument/2006/relationships/image" Target="../media/image119.png"/><Relationship Id="rId56" Type="http://schemas.openxmlformats.org/officeDocument/2006/relationships/image" Target="../media/image28.png"/><Relationship Id="rId64" Type="http://schemas.openxmlformats.org/officeDocument/2006/relationships/image" Target="../media/image128.png"/><Relationship Id="rId8" Type="http://schemas.openxmlformats.org/officeDocument/2006/relationships/image" Target="../media/image46.png"/><Relationship Id="rId51" Type="http://schemas.openxmlformats.org/officeDocument/2006/relationships/image" Target="../media/image121.png"/><Relationship Id="rId3" Type="http://schemas.openxmlformats.org/officeDocument/2006/relationships/image" Target="../media/image96.png"/><Relationship Id="rId12" Type="http://schemas.openxmlformats.org/officeDocument/2006/relationships/image" Target="../media/image78.png"/><Relationship Id="rId17" Type="http://schemas.openxmlformats.org/officeDocument/2006/relationships/image" Target="../media/image90.png"/><Relationship Id="rId25" Type="http://schemas.openxmlformats.org/officeDocument/2006/relationships/image" Target="../media/image106.png"/><Relationship Id="rId33" Type="http://schemas.openxmlformats.org/officeDocument/2006/relationships/image" Target="../media/image59.png"/><Relationship Id="rId38" Type="http://schemas.openxmlformats.org/officeDocument/2006/relationships/image" Target="../media/image60.png"/><Relationship Id="rId46" Type="http://schemas.openxmlformats.org/officeDocument/2006/relationships/image" Target="../media/image18.png"/><Relationship Id="rId59" Type="http://schemas.openxmlformats.org/officeDocument/2006/relationships/image" Target="../media/image124.png"/><Relationship Id="rId67" Type="http://schemas.openxmlformats.org/officeDocument/2006/relationships/image" Target="../media/image131.png"/><Relationship Id="rId20" Type="http://schemas.openxmlformats.org/officeDocument/2006/relationships/image" Target="../media/image101.png"/><Relationship Id="rId41" Type="http://schemas.openxmlformats.org/officeDocument/2006/relationships/image" Target="../media/image114.png"/><Relationship Id="rId54" Type="http://schemas.openxmlformats.org/officeDocument/2006/relationships/image" Target="../media/image85.png"/><Relationship Id="rId62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59.png"/><Relationship Id="rId26" Type="http://schemas.openxmlformats.org/officeDocument/2006/relationships/image" Target="../media/image137.png"/><Relationship Id="rId39" Type="http://schemas.openxmlformats.org/officeDocument/2006/relationships/image" Target="../media/image144.png"/><Relationship Id="rId21" Type="http://schemas.openxmlformats.org/officeDocument/2006/relationships/image" Target="../media/image135.png"/><Relationship Id="rId34" Type="http://schemas.openxmlformats.org/officeDocument/2006/relationships/image" Target="../media/image141.png"/><Relationship Id="rId42" Type="http://schemas.openxmlformats.org/officeDocument/2006/relationships/image" Target="../media/image52.png"/><Relationship Id="rId47" Type="http://schemas.openxmlformats.org/officeDocument/2006/relationships/image" Target="../media/image149.png"/><Relationship Id="rId50" Type="http://schemas.openxmlformats.org/officeDocument/2006/relationships/image" Target="../media/image71.png"/><Relationship Id="rId55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46.png"/><Relationship Id="rId17" Type="http://schemas.openxmlformats.org/officeDocument/2006/relationships/image" Target="../media/image78.png"/><Relationship Id="rId25" Type="http://schemas.openxmlformats.org/officeDocument/2006/relationships/image" Target="../media/image30.png"/><Relationship Id="rId33" Type="http://schemas.openxmlformats.org/officeDocument/2006/relationships/image" Target="../media/image140.png"/><Relationship Id="rId38" Type="http://schemas.openxmlformats.org/officeDocument/2006/relationships/image" Target="../media/image143.png"/><Relationship Id="rId46" Type="http://schemas.openxmlformats.org/officeDocument/2006/relationships/image" Target="../media/image148.png"/><Relationship Id="rId59" Type="http://schemas.openxmlformats.org/officeDocument/2006/relationships/image" Target="../media/image9.png"/><Relationship Id="rId2" Type="http://schemas.openxmlformats.org/officeDocument/2006/relationships/image" Target="../media/image54.png"/><Relationship Id="rId16" Type="http://schemas.openxmlformats.org/officeDocument/2006/relationships/image" Target="../media/image44.png"/><Relationship Id="rId20" Type="http://schemas.openxmlformats.org/officeDocument/2006/relationships/image" Target="../media/image134.png"/><Relationship Id="rId29" Type="http://schemas.openxmlformats.org/officeDocument/2006/relationships/image" Target="../media/image84.png"/><Relationship Id="rId41" Type="http://schemas.openxmlformats.org/officeDocument/2006/relationships/image" Target="../media/image146.png"/><Relationship Id="rId54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16.png"/><Relationship Id="rId24" Type="http://schemas.openxmlformats.org/officeDocument/2006/relationships/image" Target="../media/image136.png"/><Relationship Id="rId32" Type="http://schemas.openxmlformats.org/officeDocument/2006/relationships/image" Target="../media/image103.png"/><Relationship Id="rId37" Type="http://schemas.openxmlformats.org/officeDocument/2006/relationships/image" Target="../media/image142.png"/><Relationship Id="rId40" Type="http://schemas.openxmlformats.org/officeDocument/2006/relationships/image" Target="../media/image145.png"/><Relationship Id="rId45" Type="http://schemas.openxmlformats.org/officeDocument/2006/relationships/image" Target="../media/image147.png"/><Relationship Id="rId53" Type="http://schemas.openxmlformats.org/officeDocument/2006/relationships/image" Target="../media/image110.png"/><Relationship Id="rId58" Type="http://schemas.openxmlformats.org/officeDocument/2006/relationships/image" Target="../media/image62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23" Type="http://schemas.openxmlformats.org/officeDocument/2006/relationships/image" Target="../media/image17.png"/><Relationship Id="rId28" Type="http://schemas.openxmlformats.org/officeDocument/2006/relationships/image" Target="../media/image138.png"/><Relationship Id="rId36" Type="http://schemas.openxmlformats.org/officeDocument/2006/relationships/image" Target="../media/image39.png"/><Relationship Id="rId49" Type="http://schemas.openxmlformats.org/officeDocument/2006/relationships/image" Target="../media/image151.png"/><Relationship Id="rId57" Type="http://schemas.openxmlformats.org/officeDocument/2006/relationships/image" Target="../media/image74.png"/><Relationship Id="rId10" Type="http://schemas.openxmlformats.org/officeDocument/2006/relationships/image" Target="../media/image36.png"/><Relationship Id="rId19" Type="http://schemas.openxmlformats.org/officeDocument/2006/relationships/image" Target="../media/image25.png"/><Relationship Id="rId31" Type="http://schemas.openxmlformats.org/officeDocument/2006/relationships/image" Target="../media/image89.png"/><Relationship Id="rId44" Type="http://schemas.openxmlformats.org/officeDocument/2006/relationships/image" Target="../media/image101.png"/><Relationship Id="rId52" Type="http://schemas.openxmlformats.org/officeDocument/2006/relationships/image" Target="../media/image152.png"/><Relationship Id="rId60" Type="http://schemas.openxmlformats.org/officeDocument/2006/relationships/image" Target="../media/image154.png"/><Relationship Id="rId4" Type="http://schemas.openxmlformats.org/officeDocument/2006/relationships/image" Target="../media/image113.png"/><Relationship Id="rId9" Type="http://schemas.openxmlformats.org/officeDocument/2006/relationships/image" Target="../media/image40.png"/><Relationship Id="rId14" Type="http://schemas.openxmlformats.org/officeDocument/2006/relationships/image" Target="../media/image12.png"/><Relationship Id="rId22" Type="http://schemas.openxmlformats.org/officeDocument/2006/relationships/image" Target="../media/image13.png"/><Relationship Id="rId27" Type="http://schemas.openxmlformats.org/officeDocument/2006/relationships/image" Target="../media/image97.png"/><Relationship Id="rId30" Type="http://schemas.openxmlformats.org/officeDocument/2006/relationships/image" Target="../media/image139.png"/><Relationship Id="rId35" Type="http://schemas.openxmlformats.org/officeDocument/2006/relationships/image" Target="../media/image60.png"/><Relationship Id="rId43" Type="http://schemas.openxmlformats.org/officeDocument/2006/relationships/image" Target="../media/image104.png"/><Relationship Id="rId48" Type="http://schemas.openxmlformats.org/officeDocument/2006/relationships/image" Target="../media/image150.png"/><Relationship Id="rId56" Type="http://schemas.openxmlformats.org/officeDocument/2006/relationships/image" Target="../media/image153.png"/><Relationship Id="rId8" Type="http://schemas.openxmlformats.org/officeDocument/2006/relationships/image" Target="../media/image133.png"/><Relationship Id="rId51" Type="http://schemas.openxmlformats.org/officeDocument/2006/relationships/image" Target="../media/image106.png"/><Relationship Id="rId3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58.png"/><Relationship Id="rId18" Type="http://schemas.openxmlformats.org/officeDocument/2006/relationships/image" Target="../media/image162.png"/><Relationship Id="rId26" Type="http://schemas.openxmlformats.org/officeDocument/2006/relationships/image" Target="../media/image43.png"/><Relationship Id="rId39" Type="http://schemas.openxmlformats.org/officeDocument/2006/relationships/image" Target="../media/image113.png"/><Relationship Id="rId3" Type="http://schemas.openxmlformats.org/officeDocument/2006/relationships/image" Target="../media/image10.png"/><Relationship Id="rId21" Type="http://schemas.openxmlformats.org/officeDocument/2006/relationships/image" Target="../media/image104.png"/><Relationship Id="rId34" Type="http://schemas.openxmlformats.org/officeDocument/2006/relationships/image" Target="../media/image171.png"/><Relationship Id="rId42" Type="http://schemas.openxmlformats.org/officeDocument/2006/relationships/image" Target="../media/image74.png"/><Relationship Id="rId7" Type="http://schemas.openxmlformats.org/officeDocument/2006/relationships/image" Target="../media/image40.png"/><Relationship Id="rId12" Type="http://schemas.openxmlformats.org/officeDocument/2006/relationships/image" Target="../media/image103.png"/><Relationship Id="rId17" Type="http://schemas.openxmlformats.org/officeDocument/2006/relationships/image" Target="../media/image12.png"/><Relationship Id="rId25" Type="http://schemas.openxmlformats.org/officeDocument/2006/relationships/image" Target="../media/image166.png"/><Relationship Id="rId33" Type="http://schemas.openxmlformats.org/officeDocument/2006/relationships/image" Target="../media/image170.png"/><Relationship Id="rId38" Type="http://schemas.openxmlformats.org/officeDocument/2006/relationships/image" Target="../media/image149.png"/><Relationship Id="rId46" Type="http://schemas.openxmlformats.org/officeDocument/2006/relationships/image" Target="../media/image174.png"/><Relationship Id="rId2" Type="http://schemas.openxmlformats.org/officeDocument/2006/relationships/image" Target="../media/image101.png"/><Relationship Id="rId16" Type="http://schemas.openxmlformats.org/officeDocument/2006/relationships/image" Target="../media/image161.png"/><Relationship Id="rId20" Type="http://schemas.openxmlformats.org/officeDocument/2006/relationships/image" Target="../media/image52.png"/><Relationship Id="rId29" Type="http://schemas.openxmlformats.org/officeDocument/2006/relationships/image" Target="../media/image36.png"/><Relationship Id="rId41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11" Type="http://schemas.openxmlformats.org/officeDocument/2006/relationships/image" Target="../media/image105.png"/><Relationship Id="rId24" Type="http://schemas.openxmlformats.org/officeDocument/2006/relationships/image" Target="../media/image165.png"/><Relationship Id="rId32" Type="http://schemas.openxmlformats.org/officeDocument/2006/relationships/image" Target="../media/image35.png"/><Relationship Id="rId37" Type="http://schemas.openxmlformats.org/officeDocument/2006/relationships/image" Target="../media/image18.png"/><Relationship Id="rId40" Type="http://schemas.openxmlformats.org/officeDocument/2006/relationships/image" Target="../media/image172.png"/><Relationship Id="rId45" Type="http://schemas.openxmlformats.org/officeDocument/2006/relationships/image" Target="../media/image173.png"/><Relationship Id="rId5" Type="http://schemas.openxmlformats.org/officeDocument/2006/relationships/image" Target="../media/image16.png"/><Relationship Id="rId15" Type="http://schemas.openxmlformats.org/officeDocument/2006/relationships/image" Target="../media/image160.png"/><Relationship Id="rId23" Type="http://schemas.openxmlformats.org/officeDocument/2006/relationships/image" Target="../media/image107.png"/><Relationship Id="rId28" Type="http://schemas.openxmlformats.org/officeDocument/2006/relationships/image" Target="../media/image78.png"/><Relationship Id="rId36" Type="http://schemas.openxmlformats.org/officeDocument/2006/relationships/image" Target="../media/image148.png"/><Relationship Id="rId10" Type="http://schemas.openxmlformats.org/officeDocument/2006/relationships/image" Target="../media/image157.png"/><Relationship Id="rId19" Type="http://schemas.openxmlformats.org/officeDocument/2006/relationships/image" Target="../media/image163.png"/><Relationship Id="rId31" Type="http://schemas.openxmlformats.org/officeDocument/2006/relationships/image" Target="../media/image169.png"/><Relationship Id="rId44" Type="http://schemas.openxmlformats.org/officeDocument/2006/relationships/image" Target="../media/image71.png"/><Relationship Id="rId4" Type="http://schemas.openxmlformats.org/officeDocument/2006/relationships/image" Target="../media/image46.png"/><Relationship Id="rId9" Type="http://schemas.openxmlformats.org/officeDocument/2006/relationships/image" Target="../media/image156.png"/><Relationship Id="rId14" Type="http://schemas.openxmlformats.org/officeDocument/2006/relationships/image" Target="../media/image159.png"/><Relationship Id="rId22" Type="http://schemas.openxmlformats.org/officeDocument/2006/relationships/image" Target="../media/image164.png"/><Relationship Id="rId27" Type="http://schemas.openxmlformats.org/officeDocument/2006/relationships/image" Target="../media/image167.png"/><Relationship Id="rId30" Type="http://schemas.openxmlformats.org/officeDocument/2006/relationships/image" Target="../media/image168.png"/><Relationship Id="rId35" Type="http://schemas.openxmlformats.org/officeDocument/2006/relationships/image" Target="../media/image88.png"/><Relationship Id="rId43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84.png"/><Relationship Id="rId26" Type="http://schemas.openxmlformats.org/officeDocument/2006/relationships/image" Target="../media/image183.png"/><Relationship Id="rId39" Type="http://schemas.openxmlformats.org/officeDocument/2006/relationships/image" Target="../media/image55.png"/><Relationship Id="rId21" Type="http://schemas.openxmlformats.org/officeDocument/2006/relationships/image" Target="../media/image180.png"/><Relationship Id="rId34" Type="http://schemas.openxmlformats.org/officeDocument/2006/relationships/image" Target="../media/image60.png"/><Relationship Id="rId42" Type="http://schemas.openxmlformats.org/officeDocument/2006/relationships/image" Target="../media/image188.png"/><Relationship Id="rId47" Type="http://schemas.openxmlformats.org/officeDocument/2006/relationships/image" Target="../media/image101.png"/><Relationship Id="rId50" Type="http://schemas.openxmlformats.org/officeDocument/2006/relationships/image" Target="../media/image192.png"/><Relationship Id="rId55" Type="http://schemas.openxmlformats.org/officeDocument/2006/relationships/image" Target="../media/image13.png"/><Relationship Id="rId7" Type="http://schemas.openxmlformats.org/officeDocument/2006/relationships/image" Target="../media/image35.png"/><Relationship Id="rId12" Type="http://schemas.openxmlformats.org/officeDocument/2006/relationships/image" Target="../media/image179.png"/><Relationship Id="rId17" Type="http://schemas.openxmlformats.org/officeDocument/2006/relationships/image" Target="../media/image59.png"/><Relationship Id="rId25" Type="http://schemas.openxmlformats.org/officeDocument/2006/relationships/image" Target="../media/image182.png"/><Relationship Id="rId33" Type="http://schemas.openxmlformats.org/officeDocument/2006/relationships/image" Target="../media/image90.png"/><Relationship Id="rId38" Type="http://schemas.openxmlformats.org/officeDocument/2006/relationships/image" Target="../media/image186.png"/><Relationship Id="rId46" Type="http://schemas.openxmlformats.org/officeDocument/2006/relationships/image" Target="../media/image190.png"/><Relationship Id="rId2" Type="http://schemas.openxmlformats.org/officeDocument/2006/relationships/image" Target="../media/image175.png"/><Relationship Id="rId16" Type="http://schemas.openxmlformats.org/officeDocument/2006/relationships/image" Target="../media/image40.png"/><Relationship Id="rId20" Type="http://schemas.openxmlformats.org/officeDocument/2006/relationships/image" Target="../media/image103.png"/><Relationship Id="rId29" Type="http://schemas.openxmlformats.org/officeDocument/2006/relationships/image" Target="../media/image184.png"/><Relationship Id="rId41" Type="http://schemas.openxmlformats.org/officeDocument/2006/relationships/image" Target="../media/image187.png"/><Relationship Id="rId5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8.png"/><Relationship Id="rId24" Type="http://schemas.openxmlformats.org/officeDocument/2006/relationships/image" Target="../media/image147.png"/><Relationship Id="rId32" Type="http://schemas.openxmlformats.org/officeDocument/2006/relationships/image" Target="../media/image78.png"/><Relationship Id="rId37" Type="http://schemas.openxmlformats.org/officeDocument/2006/relationships/image" Target="../media/image185.png"/><Relationship Id="rId40" Type="http://schemas.openxmlformats.org/officeDocument/2006/relationships/image" Target="../media/image62.png"/><Relationship Id="rId45" Type="http://schemas.openxmlformats.org/officeDocument/2006/relationships/image" Target="../media/image83.png"/><Relationship Id="rId53" Type="http://schemas.openxmlformats.org/officeDocument/2006/relationships/image" Target="../media/image50.png"/><Relationship Id="rId58" Type="http://schemas.openxmlformats.org/officeDocument/2006/relationships/image" Target="../media/image196.png"/><Relationship Id="rId5" Type="http://schemas.openxmlformats.org/officeDocument/2006/relationships/image" Target="../media/image26.png"/><Relationship Id="rId15" Type="http://schemas.openxmlformats.org/officeDocument/2006/relationships/image" Target="../media/image46.png"/><Relationship Id="rId23" Type="http://schemas.openxmlformats.org/officeDocument/2006/relationships/image" Target="../media/image28.png"/><Relationship Id="rId28" Type="http://schemas.openxmlformats.org/officeDocument/2006/relationships/image" Target="../media/image71.png"/><Relationship Id="rId36" Type="http://schemas.openxmlformats.org/officeDocument/2006/relationships/image" Target="../media/image33.png"/><Relationship Id="rId49" Type="http://schemas.openxmlformats.org/officeDocument/2006/relationships/image" Target="../media/image125.png"/><Relationship Id="rId57" Type="http://schemas.openxmlformats.org/officeDocument/2006/relationships/image" Target="../media/image195.png"/><Relationship Id="rId10" Type="http://schemas.openxmlformats.org/officeDocument/2006/relationships/image" Target="../media/image19.png"/><Relationship Id="rId19" Type="http://schemas.openxmlformats.org/officeDocument/2006/relationships/image" Target="../media/image104.png"/><Relationship Id="rId31" Type="http://schemas.openxmlformats.org/officeDocument/2006/relationships/image" Target="../media/image65.png"/><Relationship Id="rId44" Type="http://schemas.openxmlformats.org/officeDocument/2006/relationships/image" Target="../media/image105.png"/><Relationship Id="rId52" Type="http://schemas.openxmlformats.org/officeDocument/2006/relationships/image" Target="../media/image194.png"/><Relationship Id="rId4" Type="http://schemas.openxmlformats.org/officeDocument/2006/relationships/image" Target="../media/image72.png"/><Relationship Id="rId9" Type="http://schemas.openxmlformats.org/officeDocument/2006/relationships/image" Target="../media/image177.png"/><Relationship Id="rId14" Type="http://schemas.openxmlformats.org/officeDocument/2006/relationships/image" Target="../media/image16.png"/><Relationship Id="rId22" Type="http://schemas.openxmlformats.org/officeDocument/2006/relationships/image" Target="../media/image181.png"/><Relationship Id="rId27" Type="http://schemas.openxmlformats.org/officeDocument/2006/relationships/image" Target="../media/image18.png"/><Relationship Id="rId30" Type="http://schemas.openxmlformats.org/officeDocument/2006/relationships/image" Target="../media/image36.png"/><Relationship Id="rId35" Type="http://schemas.openxmlformats.org/officeDocument/2006/relationships/image" Target="../media/image34.png"/><Relationship Id="rId43" Type="http://schemas.openxmlformats.org/officeDocument/2006/relationships/image" Target="../media/image189.png"/><Relationship Id="rId48" Type="http://schemas.openxmlformats.org/officeDocument/2006/relationships/image" Target="../media/image191.png"/><Relationship Id="rId56" Type="http://schemas.openxmlformats.org/officeDocument/2006/relationships/image" Target="../media/image97.png"/><Relationship Id="rId8" Type="http://schemas.openxmlformats.org/officeDocument/2006/relationships/image" Target="../media/image11.png"/><Relationship Id="rId51" Type="http://schemas.openxmlformats.org/officeDocument/2006/relationships/image" Target="../media/image193.png"/><Relationship Id="rId3" Type="http://schemas.openxmlformats.org/officeDocument/2006/relationships/image" Target="../media/image17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85.png"/><Relationship Id="rId39" Type="http://schemas.openxmlformats.org/officeDocument/2006/relationships/image" Target="../media/image211.png"/><Relationship Id="rId21" Type="http://schemas.openxmlformats.org/officeDocument/2006/relationships/image" Target="../media/image203.png"/><Relationship Id="rId34" Type="http://schemas.openxmlformats.org/officeDocument/2006/relationships/image" Target="../media/image26.png"/><Relationship Id="rId42" Type="http://schemas.openxmlformats.org/officeDocument/2006/relationships/image" Target="../media/image36.png"/><Relationship Id="rId47" Type="http://schemas.openxmlformats.org/officeDocument/2006/relationships/image" Target="../media/image214.png"/><Relationship Id="rId50" Type="http://schemas.openxmlformats.org/officeDocument/2006/relationships/image" Target="../media/image216.png"/><Relationship Id="rId55" Type="http://schemas.openxmlformats.org/officeDocument/2006/relationships/image" Target="../media/image62.png"/><Relationship Id="rId7" Type="http://schemas.openxmlformats.org/officeDocument/2006/relationships/image" Target="../media/image18.png"/><Relationship Id="rId12" Type="http://schemas.openxmlformats.org/officeDocument/2006/relationships/image" Target="../media/image104.png"/><Relationship Id="rId17" Type="http://schemas.openxmlformats.org/officeDocument/2006/relationships/image" Target="../media/image10.png"/><Relationship Id="rId25" Type="http://schemas.openxmlformats.org/officeDocument/2006/relationships/image" Target="../media/image204.png"/><Relationship Id="rId33" Type="http://schemas.openxmlformats.org/officeDocument/2006/relationships/image" Target="../media/image72.png"/><Relationship Id="rId38" Type="http://schemas.openxmlformats.org/officeDocument/2006/relationships/image" Target="../media/image210.png"/><Relationship Id="rId46" Type="http://schemas.openxmlformats.org/officeDocument/2006/relationships/image" Target="../media/image213.png"/><Relationship Id="rId59" Type="http://schemas.openxmlformats.org/officeDocument/2006/relationships/image" Target="../media/image220.png"/><Relationship Id="rId2" Type="http://schemas.openxmlformats.org/officeDocument/2006/relationships/image" Target="../media/image197.png"/><Relationship Id="rId16" Type="http://schemas.openxmlformats.org/officeDocument/2006/relationships/image" Target="../media/image103.png"/><Relationship Id="rId20" Type="http://schemas.openxmlformats.org/officeDocument/2006/relationships/image" Target="../media/image202.png"/><Relationship Id="rId29" Type="http://schemas.openxmlformats.org/officeDocument/2006/relationships/image" Target="../media/image206.png"/><Relationship Id="rId41" Type="http://schemas.openxmlformats.org/officeDocument/2006/relationships/image" Target="../media/image16.png"/><Relationship Id="rId54" Type="http://schemas.openxmlformats.org/officeDocument/2006/relationships/image" Target="../media/image2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194.png"/><Relationship Id="rId24" Type="http://schemas.openxmlformats.org/officeDocument/2006/relationships/image" Target="../media/image84.png"/><Relationship Id="rId32" Type="http://schemas.openxmlformats.org/officeDocument/2006/relationships/image" Target="../media/image40.png"/><Relationship Id="rId37" Type="http://schemas.openxmlformats.org/officeDocument/2006/relationships/image" Target="../media/image71.png"/><Relationship Id="rId40" Type="http://schemas.openxmlformats.org/officeDocument/2006/relationships/image" Target="../media/image35.png"/><Relationship Id="rId45" Type="http://schemas.openxmlformats.org/officeDocument/2006/relationships/image" Target="../media/image46.png"/><Relationship Id="rId53" Type="http://schemas.openxmlformats.org/officeDocument/2006/relationships/image" Target="../media/image217.png"/><Relationship Id="rId58" Type="http://schemas.openxmlformats.org/officeDocument/2006/relationships/image" Target="../media/image219.png"/><Relationship Id="rId5" Type="http://schemas.openxmlformats.org/officeDocument/2006/relationships/image" Target="../media/image20.png"/><Relationship Id="rId15" Type="http://schemas.openxmlformats.org/officeDocument/2006/relationships/image" Target="../media/image105.png"/><Relationship Id="rId23" Type="http://schemas.openxmlformats.org/officeDocument/2006/relationships/image" Target="../media/image83.png"/><Relationship Id="rId28" Type="http://schemas.openxmlformats.org/officeDocument/2006/relationships/image" Target="../media/image89.png"/><Relationship Id="rId36" Type="http://schemas.openxmlformats.org/officeDocument/2006/relationships/image" Target="../media/image189.png"/><Relationship Id="rId49" Type="http://schemas.openxmlformats.org/officeDocument/2006/relationships/image" Target="../media/image90.png"/><Relationship Id="rId57" Type="http://schemas.openxmlformats.org/officeDocument/2006/relationships/image" Target="../media/image52.png"/><Relationship Id="rId10" Type="http://schemas.openxmlformats.org/officeDocument/2006/relationships/image" Target="../media/image200.png"/><Relationship Id="rId19" Type="http://schemas.openxmlformats.org/officeDocument/2006/relationships/image" Target="../media/image173.png"/><Relationship Id="rId31" Type="http://schemas.openxmlformats.org/officeDocument/2006/relationships/image" Target="../media/image208.png"/><Relationship Id="rId44" Type="http://schemas.openxmlformats.org/officeDocument/2006/relationships/image" Target="../media/image110.png"/><Relationship Id="rId52" Type="http://schemas.openxmlformats.org/officeDocument/2006/relationships/image" Target="../media/image34.png"/><Relationship Id="rId60" Type="http://schemas.openxmlformats.org/officeDocument/2006/relationships/image" Target="../media/image221.png"/><Relationship Id="rId4" Type="http://schemas.openxmlformats.org/officeDocument/2006/relationships/image" Target="../media/image19.png"/><Relationship Id="rId9" Type="http://schemas.openxmlformats.org/officeDocument/2006/relationships/image" Target="../media/image199.png"/><Relationship Id="rId14" Type="http://schemas.openxmlformats.org/officeDocument/2006/relationships/image" Target="../media/image201.png"/><Relationship Id="rId22" Type="http://schemas.openxmlformats.org/officeDocument/2006/relationships/image" Target="../media/image153.png"/><Relationship Id="rId27" Type="http://schemas.openxmlformats.org/officeDocument/2006/relationships/image" Target="../media/image205.png"/><Relationship Id="rId30" Type="http://schemas.openxmlformats.org/officeDocument/2006/relationships/image" Target="../media/image207.png"/><Relationship Id="rId35" Type="http://schemas.openxmlformats.org/officeDocument/2006/relationships/image" Target="../media/image209.png"/><Relationship Id="rId43" Type="http://schemas.openxmlformats.org/officeDocument/2006/relationships/image" Target="../media/image212.png"/><Relationship Id="rId48" Type="http://schemas.openxmlformats.org/officeDocument/2006/relationships/image" Target="../media/image215.png"/><Relationship Id="rId56" Type="http://schemas.openxmlformats.org/officeDocument/2006/relationships/image" Target="../media/image11.png"/><Relationship Id="rId8" Type="http://schemas.openxmlformats.org/officeDocument/2006/relationships/image" Target="../media/image78.png"/><Relationship Id="rId51" Type="http://schemas.openxmlformats.org/officeDocument/2006/relationships/image" Target="../media/image54.png"/><Relationship Id="rId3" Type="http://schemas.openxmlformats.org/officeDocument/2006/relationships/image" Target="../media/image19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34.png"/><Relationship Id="rId26" Type="http://schemas.openxmlformats.org/officeDocument/2006/relationships/image" Target="../media/image226.png"/><Relationship Id="rId39" Type="http://schemas.openxmlformats.org/officeDocument/2006/relationships/image" Target="../media/image26.png"/><Relationship Id="rId21" Type="http://schemas.openxmlformats.org/officeDocument/2006/relationships/image" Target="../media/image16.png"/><Relationship Id="rId34" Type="http://schemas.openxmlformats.org/officeDocument/2006/relationships/image" Target="../media/image96.png"/><Relationship Id="rId42" Type="http://schemas.openxmlformats.org/officeDocument/2006/relationships/image" Target="../media/image231.png"/><Relationship Id="rId47" Type="http://schemas.openxmlformats.org/officeDocument/2006/relationships/image" Target="../media/image234.png"/><Relationship Id="rId50" Type="http://schemas.openxmlformats.org/officeDocument/2006/relationships/image" Target="../media/image65.png"/><Relationship Id="rId55" Type="http://schemas.openxmlformats.org/officeDocument/2006/relationships/image" Target="../media/image237.png"/><Relationship Id="rId63" Type="http://schemas.openxmlformats.org/officeDocument/2006/relationships/image" Target="../media/image241.png"/><Relationship Id="rId68" Type="http://schemas.openxmlformats.org/officeDocument/2006/relationships/image" Target="../media/image246.png"/><Relationship Id="rId7" Type="http://schemas.openxmlformats.org/officeDocument/2006/relationships/image" Target="../media/image108.png"/><Relationship Id="rId71" Type="http://schemas.openxmlformats.org/officeDocument/2006/relationships/image" Target="../media/image11.png"/><Relationship Id="rId2" Type="http://schemas.openxmlformats.org/officeDocument/2006/relationships/image" Target="../media/image222.png"/><Relationship Id="rId16" Type="http://schemas.openxmlformats.org/officeDocument/2006/relationships/image" Target="../media/image17.png"/><Relationship Id="rId29" Type="http://schemas.openxmlformats.org/officeDocument/2006/relationships/image" Target="../media/image145.png"/><Relationship Id="rId11" Type="http://schemas.openxmlformats.org/officeDocument/2006/relationships/image" Target="../media/image107.png"/><Relationship Id="rId24" Type="http://schemas.openxmlformats.org/officeDocument/2006/relationships/image" Target="../media/image13.png"/><Relationship Id="rId32" Type="http://schemas.openxmlformats.org/officeDocument/2006/relationships/image" Target="../media/image228.png"/><Relationship Id="rId37" Type="http://schemas.openxmlformats.org/officeDocument/2006/relationships/image" Target="../media/image40.png"/><Relationship Id="rId40" Type="http://schemas.openxmlformats.org/officeDocument/2006/relationships/image" Target="../media/image230.png"/><Relationship Id="rId45" Type="http://schemas.openxmlformats.org/officeDocument/2006/relationships/image" Target="../media/image50.png"/><Relationship Id="rId53" Type="http://schemas.openxmlformats.org/officeDocument/2006/relationships/image" Target="../media/image235.png"/><Relationship Id="rId58" Type="http://schemas.openxmlformats.org/officeDocument/2006/relationships/image" Target="../media/image55.png"/><Relationship Id="rId66" Type="http://schemas.openxmlformats.org/officeDocument/2006/relationships/image" Target="../media/image244.png"/><Relationship Id="rId74" Type="http://schemas.openxmlformats.org/officeDocument/2006/relationships/image" Target="../media/image251.png"/><Relationship Id="rId5" Type="http://schemas.openxmlformats.org/officeDocument/2006/relationships/image" Target="../media/image89.png"/><Relationship Id="rId15" Type="http://schemas.openxmlformats.org/officeDocument/2006/relationships/image" Target="../media/image101.png"/><Relationship Id="rId23" Type="http://schemas.openxmlformats.org/officeDocument/2006/relationships/image" Target="../media/image224.png"/><Relationship Id="rId28" Type="http://schemas.openxmlformats.org/officeDocument/2006/relationships/image" Target="../media/image60.png"/><Relationship Id="rId36" Type="http://schemas.openxmlformats.org/officeDocument/2006/relationships/image" Target="../media/image62.png"/><Relationship Id="rId49" Type="http://schemas.openxmlformats.org/officeDocument/2006/relationships/image" Target="../media/image20.png"/><Relationship Id="rId57" Type="http://schemas.openxmlformats.org/officeDocument/2006/relationships/image" Target="../media/image217.png"/><Relationship Id="rId61" Type="http://schemas.openxmlformats.org/officeDocument/2006/relationships/image" Target="../media/image160.png"/><Relationship Id="rId10" Type="http://schemas.openxmlformats.org/officeDocument/2006/relationships/image" Target="../media/image59.png"/><Relationship Id="rId19" Type="http://schemas.openxmlformats.org/officeDocument/2006/relationships/image" Target="../media/image35.png"/><Relationship Id="rId31" Type="http://schemas.openxmlformats.org/officeDocument/2006/relationships/image" Target="../media/image10.png"/><Relationship Id="rId44" Type="http://schemas.openxmlformats.org/officeDocument/2006/relationships/image" Target="../media/image110.png"/><Relationship Id="rId52" Type="http://schemas.openxmlformats.org/officeDocument/2006/relationships/image" Target="../media/image12.png"/><Relationship Id="rId60" Type="http://schemas.openxmlformats.org/officeDocument/2006/relationships/image" Target="../media/image240.png"/><Relationship Id="rId65" Type="http://schemas.openxmlformats.org/officeDocument/2006/relationships/image" Target="../media/image243.png"/><Relationship Id="rId73" Type="http://schemas.openxmlformats.org/officeDocument/2006/relationships/image" Target="../media/image250.png"/><Relationship Id="rId4" Type="http://schemas.openxmlformats.org/officeDocument/2006/relationships/image" Target="../media/image104.png"/><Relationship Id="rId9" Type="http://schemas.openxmlformats.org/officeDocument/2006/relationships/image" Target="../media/image147.png"/><Relationship Id="rId14" Type="http://schemas.openxmlformats.org/officeDocument/2006/relationships/image" Target="../media/image223.png"/><Relationship Id="rId22" Type="http://schemas.openxmlformats.org/officeDocument/2006/relationships/image" Target="../media/image72.png"/><Relationship Id="rId27" Type="http://schemas.openxmlformats.org/officeDocument/2006/relationships/image" Target="../media/image227.png"/><Relationship Id="rId30" Type="http://schemas.openxmlformats.org/officeDocument/2006/relationships/image" Target="../media/image123.png"/><Relationship Id="rId35" Type="http://schemas.openxmlformats.org/officeDocument/2006/relationships/image" Target="../media/image19.png"/><Relationship Id="rId43" Type="http://schemas.openxmlformats.org/officeDocument/2006/relationships/image" Target="../media/image232.png"/><Relationship Id="rId48" Type="http://schemas.openxmlformats.org/officeDocument/2006/relationships/image" Target="../media/image39.png"/><Relationship Id="rId56" Type="http://schemas.openxmlformats.org/officeDocument/2006/relationships/image" Target="../media/image238.png"/><Relationship Id="rId64" Type="http://schemas.openxmlformats.org/officeDocument/2006/relationships/image" Target="../media/image242.png"/><Relationship Id="rId69" Type="http://schemas.openxmlformats.org/officeDocument/2006/relationships/image" Target="../media/image247.png"/><Relationship Id="rId8" Type="http://schemas.openxmlformats.org/officeDocument/2006/relationships/image" Target="../media/image125.png"/><Relationship Id="rId51" Type="http://schemas.openxmlformats.org/officeDocument/2006/relationships/image" Target="../media/image21.png"/><Relationship Id="rId72" Type="http://schemas.openxmlformats.org/officeDocument/2006/relationships/image" Target="../media/image249.png"/><Relationship Id="rId3" Type="http://schemas.openxmlformats.org/officeDocument/2006/relationships/image" Target="../media/image127.png"/><Relationship Id="rId12" Type="http://schemas.openxmlformats.org/officeDocument/2006/relationships/image" Target="../media/image83.png"/><Relationship Id="rId17" Type="http://schemas.openxmlformats.org/officeDocument/2006/relationships/image" Target="../media/image78.png"/><Relationship Id="rId25" Type="http://schemas.openxmlformats.org/officeDocument/2006/relationships/image" Target="../media/image225.png"/><Relationship Id="rId33" Type="http://schemas.openxmlformats.org/officeDocument/2006/relationships/image" Target="../media/image229.png"/><Relationship Id="rId38" Type="http://schemas.openxmlformats.org/officeDocument/2006/relationships/image" Target="../media/image46.png"/><Relationship Id="rId46" Type="http://schemas.openxmlformats.org/officeDocument/2006/relationships/image" Target="../media/image233.png"/><Relationship Id="rId59" Type="http://schemas.openxmlformats.org/officeDocument/2006/relationships/image" Target="../media/image239.png"/><Relationship Id="rId67" Type="http://schemas.openxmlformats.org/officeDocument/2006/relationships/image" Target="../media/image245.png"/><Relationship Id="rId20" Type="http://schemas.openxmlformats.org/officeDocument/2006/relationships/image" Target="../media/image36.png"/><Relationship Id="rId41" Type="http://schemas.openxmlformats.org/officeDocument/2006/relationships/image" Target="../media/image71.png"/><Relationship Id="rId54" Type="http://schemas.openxmlformats.org/officeDocument/2006/relationships/image" Target="../media/image236.png"/><Relationship Id="rId62" Type="http://schemas.openxmlformats.org/officeDocument/2006/relationships/image" Target="../media/image161.png"/><Relationship Id="rId70" Type="http://schemas.openxmlformats.org/officeDocument/2006/relationships/image" Target="../media/image2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81510" y="621068"/>
            <a:ext cx="352425" cy="995680"/>
          </a:xfrm>
          <a:custGeom>
            <a:avLst/>
            <a:gdLst/>
            <a:ahLst/>
            <a:cxnLst/>
            <a:rect l="l" t="t" r="r" b="b"/>
            <a:pathLst>
              <a:path w="352425" h="995680">
                <a:moveTo>
                  <a:pt x="172807" y="0"/>
                </a:moveTo>
                <a:lnTo>
                  <a:pt x="139088" y="0"/>
                </a:lnTo>
                <a:lnTo>
                  <a:pt x="133886" y="658"/>
                </a:lnTo>
                <a:lnTo>
                  <a:pt x="127234" y="2634"/>
                </a:lnTo>
                <a:lnTo>
                  <a:pt x="119134" y="5927"/>
                </a:lnTo>
                <a:lnTo>
                  <a:pt x="109585" y="10537"/>
                </a:lnTo>
                <a:lnTo>
                  <a:pt x="98257" y="20086"/>
                </a:lnTo>
                <a:lnTo>
                  <a:pt x="88511" y="27132"/>
                </a:lnTo>
                <a:lnTo>
                  <a:pt x="80344" y="31676"/>
                </a:lnTo>
                <a:lnTo>
                  <a:pt x="73759" y="33718"/>
                </a:lnTo>
                <a:lnTo>
                  <a:pt x="62366" y="40172"/>
                </a:lnTo>
                <a:lnTo>
                  <a:pt x="48733" y="59534"/>
                </a:lnTo>
                <a:lnTo>
                  <a:pt x="32862" y="91803"/>
                </a:lnTo>
                <a:lnTo>
                  <a:pt x="14751" y="136981"/>
                </a:lnTo>
                <a:lnTo>
                  <a:pt x="11459" y="165497"/>
                </a:lnTo>
                <a:lnTo>
                  <a:pt x="7859" y="191773"/>
                </a:lnTo>
                <a:lnTo>
                  <a:pt x="4019" y="215350"/>
                </a:lnTo>
                <a:lnTo>
                  <a:pt x="0" y="236029"/>
                </a:lnTo>
                <a:lnTo>
                  <a:pt x="0" y="434125"/>
                </a:lnTo>
                <a:lnTo>
                  <a:pt x="131" y="449931"/>
                </a:lnTo>
                <a:lnTo>
                  <a:pt x="526" y="466790"/>
                </a:lnTo>
                <a:lnTo>
                  <a:pt x="1185" y="484703"/>
                </a:lnTo>
                <a:lnTo>
                  <a:pt x="2175" y="505250"/>
                </a:lnTo>
                <a:lnTo>
                  <a:pt x="3358" y="532581"/>
                </a:lnTo>
                <a:lnTo>
                  <a:pt x="6585" y="563994"/>
                </a:lnTo>
                <a:lnTo>
                  <a:pt x="11788" y="597910"/>
                </a:lnTo>
                <a:lnTo>
                  <a:pt x="18966" y="634329"/>
                </a:lnTo>
                <a:lnTo>
                  <a:pt x="20283" y="642429"/>
                </a:lnTo>
                <a:lnTo>
                  <a:pt x="24235" y="653559"/>
                </a:lnTo>
                <a:lnTo>
                  <a:pt x="30820" y="667718"/>
                </a:lnTo>
                <a:lnTo>
                  <a:pt x="40040" y="684907"/>
                </a:lnTo>
                <a:lnTo>
                  <a:pt x="43596" y="694390"/>
                </a:lnTo>
                <a:lnTo>
                  <a:pt x="46889" y="701766"/>
                </a:lnTo>
                <a:lnTo>
                  <a:pt x="49919" y="707034"/>
                </a:lnTo>
                <a:lnTo>
                  <a:pt x="52685" y="710195"/>
                </a:lnTo>
                <a:lnTo>
                  <a:pt x="68589" y="733015"/>
                </a:lnTo>
                <a:lnTo>
                  <a:pt x="87325" y="750895"/>
                </a:lnTo>
                <a:lnTo>
                  <a:pt x="108893" y="763835"/>
                </a:lnTo>
                <a:lnTo>
                  <a:pt x="133293" y="771837"/>
                </a:lnTo>
                <a:lnTo>
                  <a:pt x="129638" y="783362"/>
                </a:lnTo>
                <a:lnTo>
                  <a:pt x="126049" y="796336"/>
                </a:lnTo>
                <a:lnTo>
                  <a:pt x="122525" y="810758"/>
                </a:lnTo>
                <a:lnTo>
                  <a:pt x="119068" y="826630"/>
                </a:lnTo>
                <a:lnTo>
                  <a:pt x="122558" y="835850"/>
                </a:lnTo>
                <a:lnTo>
                  <a:pt x="126180" y="842435"/>
                </a:lnTo>
                <a:lnTo>
                  <a:pt x="129934" y="846387"/>
                </a:lnTo>
                <a:lnTo>
                  <a:pt x="133820" y="847704"/>
                </a:lnTo>
                <a:lnTo>
                  <a:pt x="157792" y="852840"/>
                </a:lnTo>
                <a:lnTo>
                  <a:pt x="174914" y="859821"/>
                </a:lnTo>
                <a:lnTo>
                  <a:pt x="185188" y="868646"/>
                </a:lnTo>
                <a:lnTo>
                  <a:pt x="188612" y="879315"/>
                </a:lnTo>
                <a:lnTo>
                  <a:pt x="188217" y="892223"/>
                </a:lnTo>
                <a:lnTo>
                  <a:pt x="187032" y="901443"/>
                </a:lnTo>
                <a:lnTo>
                  <a:pt x="185056" y="906974"/>
                </a:lnTo>
                <a:lnTo>
                  <a:pt x="182290" y="908818"/>
                </a:lnTo>
                <a:lnTo>
                  <a:pt x="178075" y="923636"/>
                </a:lnTo>
                <a:lnTo>
                  <a:pt x="165431" y="935951"/>
                </a:lnTo>
                <a:lnTo>
                  <a:pt x="144357" y="945764"/>
                </a:lnTo>
                <a:lnTo>
                  <a:pt x="114853" y="953074"/>
                </a:lnTo>
                <a:lnTo>
                  <a:pt x="105436" y="953996"/>
                </a:lnTo>
                <a:lnTo>
                  <a:pt x="97730" y="956762"/>
                </a:lnTo>
                <a:lnTo>
                  <a:pt x="91738" y="961372"/>
                </a:lnTo>
                <a:lnTo>
                  <a:pt x="87457" y="967826"/>
                </a:lnTo>
                <a:lnTo>
                  <a:pt x="87457" y="982578"/>
                </a:lnTo>
                <a:lnTo>
                  <a:pt x="90267" y="988197"/>
                </a:lnTo>
                <a:lnTo>
                  <a:pt x="94482" y="992412"/>
                </a:lnTo>
                <a:lnTo>
                  <a:pt x="100101" y="995222"/>
                </a:lnTo>
                <a:lnTo>
                  <a:pt x="146464" y="995222"/>
                </a:lnTo>
                <a:lnTo>
                  <a:pt x="196252" y="985739"/>
                </a:lnTo>
                <a:lnTo>
                  <a:pt x="237214" y="956367"/>
                </a:lnTo>
                <a:lnTo>
                  <a:pt x="261450" y="919487"/>
                </a:lnTo>
                <a:lnTo>
                  <a:pt x="264479" y="904604"/>
                </a:lnTo>
                <a:lnTo>
                  <a:pt x="264479" y="866670"/>
                </a:lnTo>
                <a:lnTo>
                  <a:pt x="234975" y="826630"/>
                </a:lnTo>
                <a:lnTo>
                  <a:pt x="198096" y="815566"/>
                </a:lnTo>
                <a:lnTo>
                  <a:pt x="167538" y="811878"/>
                </a:lnTo>
                <a:lnTo>
                  <a:pt x="170666" y="799760"/>
                </a:lnTo>
                <a:lnTo>
                  <a:pt x="193881" y="771310"/>
                </a:lnTo>
                <a:lnTo>
                  <a:pt x="200203" y="771310"/>
                </a:lnTo>
                <a:lnTo>
                  <a:pt x="215613" y="767359"/>
                </a:lnTo>
                <a:lnTo>
                  <a:pt x="235502" y="755505"/>
                </a:lnTo>
                <a:lnTo>
                  <a:pt x="259869" y="735748"/>
                </a:lnTo>
                <a:lnTo>
                  <a:pt x="288714" y="708088"/>
                </a:lnTo>
                <a:lnTo>
                  <a:pt x="291875" y="700745"/>
                </a:lnTo>
                <a:lnTo>
                  <a:pt x="295036" y="693468"/>
                </a:lnTo>
                <a:lnTo>
                  <a:pt x="298197" y="686257"/>
                </a:lnTo>
                <a:lnTo>
                  <a:pt x="301359" y="679111"/>
                </a:lnTo>
                <a:lnTo>
                  <a:pt x="302977" y="676477"/>
                </a:lnTo>
                <a:lnTo>
                  <a:pt x="204418" y="676477"/>
                </a:lnTo>
                <a:lnTo>
                  <a:pt x="172017" y="645656"/>
                </a:lnTo>
                <a:lnTo>
                  <a:pt x="150481" y="588163"/>
                </a:lnTo>
                <a:lnTo>
                  <a:pt x="142727" y="536647"/>
                </a:lnTo>
                <a:lnTo>
                  <a:pt x="136981" y="469951"/>
                </a:lnTo>
                <a:lnTo>
                  <a:pt x="136981" y="368796"/>
                </a:lnTo>
                <a:lnTo>
                  <a:pt x="137244" y="362605"/>
                </a:lnTo>
                <a:lnTo>
                  <a:pt x="138035" y="349302"/>
                </a:lnTo>
                <a:lnTo>
                  <a:pt x="139352" y="328887"/>
                </a:lnTo>
                <a:lnTo>
                  <a:pt x="141196" y="301359"/>
                </a:lnTo>
                <a:lnTo>
                  <a:pt x="141196" y="242351"/>
                </a:lnTo>
                <a:lnTo>
                  <a:pt x="143698" y="215350"/>
                </a:lnTo>
                <a:lnTo>
                  <a:pt x="145937" y="195461"/>
                </a:lnTo>
                <a:lnTo>
                  <a:pt x="147913" y="182685"/>
                </a:lnTo>
                <a:lnTo>
                  <a:pt x="149625" y="177022"/>
                </a:lnTo>
                <a:lnTo>
                  <a:pt x="153050" y="141723"/>
                </a:lnTo>
                <a:lnTo>
                  <a:pt x="157001" y="114853"/>
                </a:lnTo>
                <a:lnTo>
                  <a:pt x="161480" y="96413"/>
                </a:lnTo>
                <a:lnTo>
                  <a:pt x="166485" y="86403"/>
                </a:lnTo>
                <a:lnTo>
                  <a:pt x="176626" y="75998"/>
                </a:lnTo>
                <a:lnTo>
                  <a:pt x="183871" y="67963"/>
                </a:lnTo>
                <a:lnTo>
                  <a:pt x="188217" y="62300"/>
                </a:lnTo>
                <a:lnTo>
                  <a:pt x="189666" y="59007"/>
                </a:lnTo>
                <a:lnTo>
                  <a:pt x="286849" y="59007"/>
                </a:lnTo>
                <a:lnTo>
                  <a:pt x="285553" y="55714"/>
                </a:lnTo>
                <a:lnTo>
                  <a:pt x="284499" y="50577"/>
                </a:lnTo>
                <a:lnTo>
                  <a:pt x="273962" y="37143"/>
                </a:lnTo>
                <a:lnTo>
                  <a:pt x="260264" y="25288"/>
                </a:lnTo>
                <a:lnTo>
                  <a:pt x="243405" y="15015"/>
                </a:lnTo>
                <a:lnTo>
                  <a:pt x="228238" y="8429"/>
                </a:lnTo>
                <a:lnTo>
                  <a:pt x="214955" y="8429"/>
                </a:lnTo>
                <a:lnTo>
                  <a:pt x="200664" y="4741"/>
                </a:lnTo>
                <a:lnTo>
                  <a:pt x="188876" y="2107"/>
                </a:lnTo>
                <a:lnTo>
                  <a:pt x="179590" y="526"/>
                </a:lnTo>
                <a:lnTo>
                  <a:pt x="172807" y="0"/>
                </a:lnTo>
                <a:close/>
              </a:path>
              <a:path w="352425" h="995680">
                <a:moveTo>
                  <a:pt x="326647" y="499455"/>
                </a:moveTo>
                <a:lnTo>
                  <a:pt x="323486" y="499455"/>
                </a:lnTo>
                <a:lnTo>
                  <a:pt x="307022" y="503406"/>
                </a:lnTo>
                <a:lnTo>
                  <a:pt x="294510" y="515260"/>
                </a:lnTo>
                <a:lnTo>
                  <a:pt x="285948" y="535017"/>
                </a:lnTo>
                <a:lnTo>
                  <a:pt x="281338" y="562677"/>
                </a:lnTo>
                <a:lnTo>
                  <a:pt x="279494" y="580656"/>
                </a:lnTo>
                <a:lnTo>
                  <a:pt x="273962" y="602981"/>
                </a:lnTo>
                <a:lnTo>
                  <a:pt x="251835" y="660671"/>
                </a:lnTo>
                <a:lnTo>
                  <a:pt x="208633" y="676477"/>
                </a:lnTo>
                <a:lnTo>
                  <a:pt x="302977" y="676477"/>
                </a:lnTo>
                <a:lnTo>
                  <a:pt x="304454" y="674073"/>
                </a:lnTo>
                <a:lnTo>
                  <a:pt x="307417" y="668442"/>
                </a:lnTo>
                <a:lnTo>
                  <a:pt x="310249" y="662219"/>
                </a:lnTo>
                <a:lnTo>
                  <a:pt x="312949" y="655403"/>
                </a:lnTo>
                <a:lnTo>
                  <a:pt x="317428" y="646578"/>
                </a:lnTo>
                <a:lnTo>
                  <a:pt x="321906" y="638017"/>
                </a:lnTo>
                <a:lnTo>
                  <a:pt x="326421" y="629653"/>
                </a:lnTo>
                <a:lnTo>
                  <a:pt x="330862" y="621684"/>
                </a:lnTo>
                <a:lnTo>
                  <a:pt x="338502" y="600479"/>
                </a:lnTo>
                <a:lnTo>
                  <a:pt x="344560" y="577956"/>
                </a:lnTo>
                <a:lnTo>
                  <a:pt x="349039" y="554116"/>
                </a:lnTo>
                <a:lnTo>
                  <a:pt x="351936" y="528958"/>
                </a:lnTo>
                <a:lnTo>
                  <a:pt x="351245" y="521352"/>
                </a:lnTo>
                <a:lnTo>
                  <a:pt x="349170" y="514865"/>
                </a:lnTo>
                <a:lnTo>
                  <a:pt x="345713" y="509498"/>
                </a:lnTo>
                <a:lnTo>
                  <a:pt x="340872" y="505250"/>
                </a:lnTo>
                <a:lnTo>
                  <a:pt x="337009" y="501738"/>
                </a:lnTo>
                <a:lnTo>
                  <a:pt x="332267" y="499806"/>
                </a:lnTo>
                <a:lnTo>
                  <a:pt x="326647" y="499455"/>
                </a:lnTo>
                <a:close/>
              </a:path>
              <a:path w="352425" h="995680">
                <a:moveTo>
                  <a:pt x="286849" y="59007"/>
                </a:moveTo>
                <a:lnTo>
                  <a:pt x="203013" y="59007"/>
                </a:lnTo>
                <a:lnTo>
                  <a:pt x="210389" y="60236"/>
                </a:lnTo>
                <a:lnTo>
                  <a:pt x="216009" y="62695"/>
                </a:lnTo>
                <a:lnTo>
                  <a:pt x="229838" y="80509"/>
                </a:lnTo>
                <a:lnTo>
                  <a:pt x="239717" y="103394"/>
                </a:lnTo>
                <a:lnTo>
                  <a:pt x="245644" y="131350"/>
                </a:lnTo>
                <a:lnTo>
                  <a:pt x="247620" y="164377"/>
                </a:lnTo>
                <a:lnTo>
                  <a:pt x="247620" y="191773"/>
                </a:lnTo>
                <a:lnTo>
                  <a:pt x="244810" y="205472"/>
                </a:lnTo>
                <a:lnTo>
                  <a:pt x="243405" y="213199"/>
                </a:lnTo>
                <a:lnTo>
                  <a:pt x="268694" y="244459"/>
                </a:lnTo>
                <a:lnTo>
                  <a:pt x="270801" y="244459"/>
                </a:lnTo>
                <a:lnTo>
                  <a:pt x="272909" y="244283"/>
                </a:lnTo>
                <a:lnTo>
                  <a:pt x="275016" y="243932"/>
                </a:lnTo>
                <a:lnTo>
                  <a:pt x="283050" y="243932"/>
                </a:lnTo>
                <a:lnTo>
                  <a:pt x="287660" y="243054"/>
                </a:lnTo>
                <a:lnTo>
                  <a:pt x="291875" y="242351"/>
                </a:lnTo>
                <a:lnTo>
                  <a:pt x="292929" y="242351"/>
                </a:lnTo>
                <a:lnTo>
                  <a:pt x="302149" y="232143"/>
                </a:lnTo>
                <a:lnTo>
                  <a:pt x="308735" y="214692"/>
                </a:lnTo>
                <a:lnTo>
                  <a:pt x="312686" y="189995"/>
                </a:lnTo>
                <a:lnTo>
                  <a:pt x="314003" y="158055"/>
                </a:lnTo>
                <a:lnTo>
                  <a:pt x="314003" y="145411"/>
                </a:lnTo>
                <a:lnTo>
                  <a:pt x="306891" y="106885"/>
                </a:lnTo>
                <a:lnTo>
                  <a:pt x="293983" y="74681"/>
                </a:lnTo>
                <a:lnTo>
                  <a:pt x="288714" y="63749"/>
                </a:lnTo>
                <a:lnTo>
                  <a:pt x="286849" y="59007"/>
                </a:lnTo>
                <a:close/>
              </a:path>
              <a:path w="352425" h="995680">
                <a:moveTo>
                  <a:pt x="283050" y="243932"/>
                </a:moveTo>
                <a:lnTo>
                  <a:pt x="275016" y="243932"/>
                </a:lnTo>
                <a:lnTo>
                  <a:pt x="276772" y="244283"/>
                </a:lnTo>
                <a:lnTo>
                  <a:pt x="278528" y="244459"/>
                </a:lnTo>
                <a:lnTo>
                  <a:pt x="280285" y="244459"/>
                </a:lnTo>
                <a:lnTo>
                  <a:pt x="283050" y="243932"/>
                </a:lnTo>
                <a:close/>
              </a:path>
              <a:path w="352425" h="995680">
                <a:moveTo>
                  <a:pt x="223384" y="6322"/>
                </a:moveTo>
                <a:lnTo>
                  <a:pt x="220223" y="6322"/>
                </a:lnTo>
                <a:lnTo>
                  <a:pt x="217414" y="7024"/>
                </a:lnTo>
                <a:lnTo>
                  <a:pt x="214955" y="8429"/>
                </a:lnTo>
                <a:lnTo>
                  <a:pt x="228238" y="8429"/>
                </a:lnTo>
                <a:lnTo>
                  <a:pt x="223384" y="63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17520" y="618960"/>
            <a:ext cx="290830" cy="788670"/>
          </a:xfrm>
          <a:custGeom>
            <a:avLst/>
            <a:gdLst/>
            <a:ahLst/>
            <a:cxnLst/>
            <a:rect l="l" t="t" r="r" b="b"/>
            <a:pathLst>
              <a:path w="290829" h="788669">
                <a:moveTo>
                  <a:pt x="35825" y="0"/>
                </a:moveTo>
                <a:lnTo>
                  <a:pt x="22522" y="1712"/>
                </a:lnTo>
                <a:lnTo>
                  <a:pt x="12117" y="6849"/>
                </a:lnTo>
                <a:lnTo>
                  <a:pt x="4609" y="15410"/>
                </a:lnTo>
                <a:lnTo>
                  <a:pt x="0" y="27396"/>
                </a:lnTo>
                <a:lnTo>
                  <a:pt x="1053" y="37933"/>
                </a:lnTo>
                <a:lnTo>
                  <a:pt x="3863" y="45836"/>
                </a:lnTo>
                <a:lnTo>
                  <a:pt x="8429" y="51104"/>
                </a:lnTo>
                <a:lnTo>
                  <a:pt x="6397" y="59007"/>
                </a:lnTo>
                <a:lnTo>
                  <a:pt x="6295" y="59534"/>
                </a:lnTo>
                <a:lnTo>
                  <a:pt x="4873" y="68095"/>
                </a:lnTo>
                <a:lnTo>
                  <a:pt x="3984" y="77875"/>
                </a:lnTo>
                <a:lnTo>
                  <a:pt x="3687" y="88511"/>
                </a:lnTo>
                <a:lnTo>
                  <a:pt x="3687" y="284499"/>
                </a:lnTo>
                <a:lnTo>
                  <a:pt x="3951" y="293127"/>
                </a:lnTo>
                <a:lnTo>
                  <a:pt x="4741" y="310052"/>
                </a:lnTo>
                <a:lnTo>
                  <a:pt x="6058" y="335275"/>
                </a:lnTo>
                <a:lnTo>
                  <a:pt x="7888" y="368532"/>
                </a:lnTo>
                <a:lnTo>
                  <a:pt x="7902" y="482596"/>
                </a:lnTo>
                <a:lnTo>
                  <a:pt x="8297" y="488918"/>
                </a:lnTo>
                <a:lnTo>
                  <a:pt x="9483" y="496294"/>
                </a:lnTo>
                <a:lnTo>
                  <a:pt x="11459" y="504723"/>
                </a:lnTo>
                <a:lnTo>
                  <a:pt x="14225" y="514207"/>
                </a:lnTo>
                <a:lnTo>
                  <a:pt x="14225" y="585859"/>
                </a:lnTo>
                <a:lnTo>
                  <a:pt x="5795" y="642758"/>
                </a:lnTo>
                <a:lnTo>
                  <a:pt x="5795" y="739699"/>
                </a:lnTo>
                <a:lnTo>
                  <a:pt x="30689" y="783164"/>
                </a:lnTo>
                <a:lnTo>
                  <a:pt x="246039" y="788170"/>
                </a:lnTo>
                <a:lnTo>
                  <a:pt x="264479" y="783033"/>
                </a:lnTo>
                <a:lnTo>
                  <a:pt x="277650" y="776052"/>
                </a:lnTo>
                <a:lnTo>
                  <a:pt x="285553" y="767227"/>
                </a:lnTo>
                <a:lnTo>
                  <a:pt x="288187" y="756558"/>
                </a:lnTo>
                <a:lnTo>
                  <a:pt x="288187" y="752870"/>
                </a:lnTo>
                <a:lnTo>
                  <a:pt x="289944" y="749358"/>
                </a:lnTo>
                <a:lnTo>
                  <a:pt x="290822" y="745670"/>
                </a:lnTo>
                <a:lnTo>
                  <a:pt x="290822" y="741806"/>
                </a:lnTo>
                <a:lnTo>
                  <a:pt x="289373" y="730347"/>
                </a:lnTo>
                <a:lnTo>
                  <a:pt x="285026" y="721259"/>
                </a:lnTo>
                <a:lnTo>
                  <a:pt x="282185" y="718625"/>
                </a:lnTo>
                <a:lnTo>
                  <a:pt x="138561" y="718625"/>
                </a:lnTo>
                <a:lnTo>
                  <a:pt x="140208" y="705190"/>
                </a:lnTo>
                <a:lnTo>
                  <a:pt x="142513" y="691229"/>
                </a:lnTo>
                <a:lnTo>
                  <a:pt x="145476" y="676740"/>
                </a:lnTo>
                <a:lnTo>
                  <a:pt x="149099" y="661725"/>
                </a:lnTo>
                <a:lnTo>
                  <a:pt x="149099" y="447121"/>
                </a:lnTo>
                <a:lnTo>
                  <a:pt x="147694" y="439394"/>
                </a:lnTo>
                <a:lnTo>
                  <a:pt x="144884" y="425696"/>
                </a:lnTo>
                <a:lnTo>
                  <a:pt x="144884" y="415159"/>
                </a:lnTo>
                <a:lnTo>
                  <a:pt x="162270" y="414829"/>
                </a:lnTo>
                <a:lnTo>
                  <a:pt x="177548" y="414368"/>
                </a:lnTo>
                <a:lnTo>
                  <a:pt x="190720" y="413776"/>
                </a:lnTo>
                <a:lnTo>
                  <a:pt x="201784" y="413051"/>
                </a:lnTo>
                <a:lnTo>
                  <a:pt x="246039" y="413051"/>
                </a:lnTo>
                <a:lnTo>
                  <a:pt x="256115" y="411734"/>
                </a:lnTo>
                <a:lnTo>
                  <a:pt x="264216" y="407783"/>
                </a:lnTo>
                <a:lnTo>
                  <a:pt x="270340" y="401197"/>
                </a:lnTo>
                <a:lnTo>
                  <a:pt x="274489" y="391977"/>
                </a:lnTo>
                <a:lnTo>
                  <a:pt x="276948" y="388465"/>
                </a:lnTo>
                <a:lnTo>
                  <a:pt x="278177" y="384250"/>
                </a:lnTo>
                <a:lnTo>
                  <a:pt x="278177" y="379333"/>
                </a:lnTo>
                <a:lnTo>
                  <a:pt x="276333" y="368532"/>
                </a:lnTo>
                <a:lnTo>
                  <a:pt x="270801" y="360366"/>
                </a:lnTo>
                <a:lnTo>
                  <a:pt x="142776" y="360366"/>
                </a:lnTo>
                <a:lnTo>
                  <a:pt x="130132" y="280285"/>
                </a:lnTo>
                <a:lnTo>
                  <a:pt x="128288" y="230365"/>
                </a:lnTo>
                <a:lnTo>
                  <a:pt x="126971" y="189139"/>
                </a:lnTo>
                <a:lnTo>
                  <a:pt x="126180" y="156606"/>
                </a:lnTo>
                <a:lnTo>
                  <a:pt x="125917" y="132766"/>
                </a:lnTo>
                <a:lnTo>
                  <a:pt x="114853" y="59007"/>
                </a:lnTo>
                <a:lnTo>
                  <a:pt x="267570" y="59007"/>
                </a:lnTo>
                <a:lnTo>
                  <a:pt x="271723" y="53212"/>
                </a:lnTo>
                <a:lnTo>
                  <a:pt x="276070" y="42148"/>
                </a:lnTo>
                <a:lnTo>
                  <a:pt x="275719" y="37582"/>
                </a:lnTo>
                <a:lnTo>
                  <a:pt x="274840" y="33542"/>
                </a:lnTo>
                <a:lnTo>
                  <a:pt x="273435" y="30030"/>
                </a:lnTo>
                <a:lnTo>
                  <a:pt x="273435" y="29503"/>
                </a:lnTo>
                <a:lnTo>
                  <a:pt x="271987" y="20283"/>
                </a:lnTo>
                <a:lnTo>
                  <a:pt x="267640" y="12644"/>
                </a:lnTo>
                <a:lnTo>
                  <a:pt x="260396" y="6585"/>
                </a:lnTo>
                <a:lnTo>
                  <a:pt x="255027" y="4214"/>
                </a:lnTo>
                <a:lnTo>
                  <a:pt x="112746" y="4214"/>
                </a:lnTo>
                <a:lnTo>
                  <a:pt x="110638" y="3512"/>
                </a:lnTo>
                <a:lnTo>
                  <a:pt x="108180" y="2809"/>
                </a:lnTo>
                <a:lnTo>
                  <a:pt x="105370" y="2107"/>
                </a:lnTo>
                <a:lnTo>
                  <a:pt x="92330" y="1975"/>
                </a:lnTo>
                <a:lnTo>
                  <a:pt x="76393" y="1580"/>
                </a:lnTo>
                <a:lnTo>
                  <a:pt x="35825" y="0"/>
                </a:lnTo>
                <a:close/>
              </a:path>
              <a:path w="290829" h="788669">
                <a:moveTo>
                  <a:pt x="267640" y="710195"/>
                </a:moveTo>
                <a:lnTo>
                  <a:pt x="233889" y="713488"/>
                </a:lnTo>
                <a:lnTo>
                  <a:pt x="201125" y="715991"/>
                </a:lnTo>
                <a:lnTo>
                  <a:pt x="169349" y="717703"/>
                </a:lnTo>
                <a:lnTo>
                  <a:pt x="138561" y="718625"/>
                </a:lnTo>
                <a:lnTo>
                  <a:pt x="282185" y="718625"/>
                </a:lnTo>
                <a:lnTo>
                  <a:pt x="277782" y="714542"/>
                </a:lnTo>
                <a:lnTo>
                  <a:pt x="267640" y="710195"/>
                </a:lnTo>
                <a:close/>
              </a:path>
              <a:path w="290829" h="788669">
                <a:moveTo>
                  <a:pt x="248674" y="351936"/>
                </a:moveTo>
                <a:lnTo>
                  <a:pt x="236029" y="351936"/>
                </a:lnTo>
                <a:lnTo>
                  <a:pt x="224142" y="354637"/>
                </a:lnTo>
                <a:lnTo>
                  <a:pt x="211662" y="356942"/>
                </a:lnTo>
                <a:lnTo>
                  <a:pt x="198590" y="358851"/>
                </a:lnTo>
                <a:lnTo>
                  <a:pt x="184924" y="360366"/>
                </a:lnTo>
                <a:lnTo>
                  <a:pt x="270801" y="360366"/>
                </a:lnTo>
                <a:lnTo>
                  <a:pt x="261581" y="354834"/>
                </a:lnTo>
                <a:lnTo>
                  <a:pt x="248674" y="351936"/>
                </a:lnTo>
                <a:close/>
              </a:path>
              <a:path w="290829" h="788669">
                <a:moveTo>
                  <a:pt x="267570" y="59007"/>
                </a:moveTo>
                <a:lnTo>
                  <a:pt x="114853" y="59007"/>
                </a:lnTo>
                <a:lnTo>
                  <a:pt x="134610" y="59534"/>
                </a:lnTo>
                <a:lnTo>
                  <a:pt x="163850" y="61114"/>
                </a:lnTo>
                <a:lnTo>
                  <a:pt x="250781" y="67437"/>
                </a:lnTo>
                <a:lnTo>
                  <a:pt x="259079" y="65856"/>
                </a:lnTo>
                <a:lnTo>
                  <a:pt x="266060" y="61114"/>
                </a:lnTo>
                <a:lnTo>
                  <a:pt x="267570" y="59007"/>
                </a:lnTo>
                <a:close/>
              </a:path>
              <a:path w="290829" h="788669">
                <a:moveTo>
                  <a:pt x="250254" y="2107"/>
                </a:moveTo>
                <a:lnTo>
                  <a:pt x="223714" y="3029"/>
                </a:lnTo>
                <a:lnTo>
                  <a:pt x="177351" y="4083"/>
                </a:lnTo>
                <a:lnTo>
                  <a:pt x="157528" y="4214"/>
                </a:lnTo>
                <a:lnTo>
                  <a:pt x="255027" y="4214"/>
                </a:lnTo>
                <a:lnTo>
                  <a:pt x="250254" y="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3347" y="604208"/>
            <a:ext cx="371475" cy="792480"/>
          </a:xfrm>
          <a:custGeom>
            <a:avLst/>
            <a:gdLst/>
            <a:ahLst/>
            <a:cxnLst/>
            <a:rect l="l" t="t" r="r" b="b"/>
            <a:pathLst>
              <a:path w="371475" h="792480">
                <a:moveTo>
                  <a:pt x="64275" y="0"/>
                </a:moveTo>
                <a:lnTo>
                  <a:pt x="42148" y="0"/>
                </a:lnTo>
                <a:lnTo>
                  <a:pt x="34421" y="2283"/>
                </a:lnTo>
                <a:lnTo>
                  <a:pt x="28450" y="6849"/>
                </a:lnTo>
                <a:lnTo>
                  <a:pt x="16003" y="13335"/>
                </a:lnTo>
                <a:lnTo>
                  <a:pt x="7112" y="21732"/>
                </a:lnTo>
                <a:lnTo>
                  <a:pt x="1778" y="32039"/>
                </a:lnTo>
                <a:lnTo>
                  <a:pt x="0" y="44255"/>
                </a:lnTo>
                <a:lnTo>
                  <a:pt x="0" y="96940"/>
                </a:lnTo>
                <a:lnTo>
                  <a:pt x="2568" y="151338"/>
                </a:lnTo>
                <a:lnTo>
                  <a:pt x="5532" y="190193"/>
                </a:lnTo>
                <a:lnTo>
                  <a:pt x="8890" y="213506"/>
                </a:lnTo>
                <a:lnTo>
                  <a:pt x="12644" y="221277"/>
                </a:lnTo>
                <a:lnTo>
                  <a:pt x="14375" y="269550"/>
                </a:lnTo>
                <a:lnTo>
                  <a:pt x="16332" y="303466"/>
                </a:lnTo>
                <a:lnTo>
                  <a:pt x="18571" y="324013"/>
                </a:lnTo>
                <a:lnTo>
                  <a:pt x="21074" y="330862"/>
                </a:lnTo>
                <a:lnTo>
                  <a:pt x="23510" y="351475"/>
                </a:lnTo>
                <a:lnTo>
                  <a:pt x="26079" y="368532"/>
                </a:lnTo>
                <a:lnTo>
                  <a:pt x="28779" y="382033"/>
                </a:lnTo>
                <a:lnTo>
                  <a:pt x="31611" y="391977"/>
                </a:lnTo>
                <a:lnTo>
                  <a:pt x="36945" y="420625"/>
                </a:lnTo>
                <a:lnTo>
                  <a:pt x="41884" y="444926"/>
                </a:lnTo>
                <a:lnTo>
                  <a:pt x="46428" y="464880"/>
                </a:lnTo>
                <a:lnTo>
                  <a:pt x="50577" y="480488"/>
                </a:lnTo>
                <a:lnTo>
                  <a:pt x="54924" y="509794"/>
                </a:lnTo>
                <a:lnTo>
                  <a:pt x="59534" y="535017"/>
                </a:lnTo>
                <a:lnTo>
                  <a:pt x="64407" y="556157"/>
                </a:lnTo>
                <a:lnTo>
                  <a:pt x="69544" y="573214"/>
                </a:lnTo>
                <a:lnTo>
                  <a:pt x="78764" y="592905"/>
                </a:lnTo>
                <a:lnTo>
                  <a:pt x="85350" y="610357"/>
                </a:lnTo>
                <a:lnTo>
                  <a:pt x="89301" y="625570"/>
                </a:lnTo>
                <a:lnTo>
                  <a:pt x="90618" y="638544"/>
                </a:lnTo>
                <a:lnTo>
                  <a:pt x="101682" y="669694"/>
                </a:lnTo>
                <a:lnTo>
                  <a:pt x="111692" y="699395"/>
                </a:lnTo>
                <a:lnTo>
                  <a:pt x="120649" y="727647"/>
                </a:lnTo>
                <a:lnTo>
                  <a:pt x="128551" y="754451"/>
                </a:lnTo>
                <a:lnTo>
                  <a:pt x="137903" y="771047"/>
                </a:lnTo>
                <a:lnTo>
                  <a:pt x="152260" y="782901"/>
                </a:lnTo>
                <a:lnTo>
                  <a:pt x="171621" y="790013"/>
                </a:lnTo>
                <a:lnTo>
                  <a:pt x="195988" y="792384"/>
                </a:lnTo>
                <a:lnTo>
                  <a:pt x="209423" y="791594"/>
                </a:lnTo>
                <a:lnTo>
                  <a:pt x="220224" y="789223"/>
                </a:lnTo>
                <a:lnTo>
                  <a:pt x="228390" y="785272"/>
                </a:lnTo>
                <a:lnTo>
                  <a:pt x="233922" y="779740"/>
                </a:lnTo>
                <a:lnTo>
                  <a:pt x="239585" y="775657"/>
                </a:lnTo>
                <a:lnTo>
                  <a:pt x="267640" y="714410"/>
                </a:lnTo>
                <a:lnTo>
                  <a:pt x="276201" y="668377"/>
                </a:lnTo>
                <a:lnTo>
                  <a:pt x="282919" y="629851"/>
                </a:lnTo>
                <a:lnTo>
                  <a:pt x="285526" y="613255"/>
                </a:lnTo>
                <a:lnTo>
                  <a:pt x="229707" y="613255"/>
                </a:lnTo>
                <a:lnTo>
                  <a:pt x="221277" y="583751"/>
                </a:lnTo>
                <a:lnTo>
                  <a:pt x="210740" y="529123"/>
                </a:lnTo>
                <a:lnTo>
                  <a:pt x="201784" y="486942"/>
                </a:lnTo>
                <a:lnTo>
                  <a:pt x="194408" y="457208"/>
                </a:lnTo>
                <a:lnTo>
                  <a:pt x="188612" y="439921"/>
                </a:lnTo>
                <a:lnTo>
                  <a:pt x="185056" y="415554"/>
                </a:lnTo>
                <a:lnTo>
                  <a:pt x="180710" y="394085"/>
                </a:lnTo>
                <a:lnTo>
                  <a:pt x="175573" y="375513"/>
                </a:lnTo>
                <a:lnTo>
                  <a:pt x="169646" y="359839"/>
                </a:lnTo>
                <a:lnTo>
                  <a:pt x="164443" y="333101"/>
                </a:lnTo>
                <a:lnTo>
                  <a:pt x="159899" y="312949"/>
                </a:lnTo>
                <a:lnTo>
                  <a:pt x="156013" y="299383"/>
                </a:lnTo>
                <a:lnTo>
                  <a:pt x="152786" y="292402"/>
                </a:lnTo>
                <a:lnTo>
                  <a:pt x="150514" y="259935"/>
                </a:lnTo>
                <a:lnTo>
                  <a:pt x="147913" y="230497"/>
                </a:lnTo>
                <a:lnTo>
                  <a:pt x="144982" y="204089"/>
                </a:lnTo>
                <a:lnTo>
                  <a:pt x="141723" y="180710"/>
                </a:lnTo>
                <a:lnTo>
                  <a:pt x="142074" y="180358"/>
                </a:lnTo>
                <a:lnTo>
                  <a:pt x="142250" y="179831"/>
                </a:lnTo>
                <a:lnTo>
                  <a:pt x="142250" y="170699"/>
                </a:lnTo>
                <a:lnTo>
                  <a:pt x="137508" y="129868"/>
                </a:lnTo>
                <a:lnTo>
                  <a:pt x="123283" y="48470"/>
                </a:lnTo>
                <a:lnTo>
                  <a:pt x="96940" y="12117"/>
                </a:lnTo>
                <a:lnTo>
                  <a:pt x="81398" y="3029"/>
                </a:lnTo>
                <a:lnTo>
                  <a:pt x="64275" y="0"/>
                </a:lnTo>
                <a:close/>
              </a:path>
              <a:path w="371475" h="792480">
                <a:moveTo>
                  <a:pt x="341399" y="4214"/>
                </a:moveTo>
                <a:lnTo>
                  <a:pt x="296551" y="23181"/>
                </a:lnTo>
                <a:lnTo>
                  <a:pt x="280285" y="76393"/>
                </a:lnTo>
                <a:lnTo>
                  <a:pt x="276070" y="124468"/>
                </a:lnTo>
                <a:lnTo>
                  <a:pt x="271954" y="190193"/>
                </a:lnTo>
                <a:lnTo>
                  <a:pt x="271855" y="238136"/>
                </a:lnTo>
                <a:lnTo>
                  <a:pt x="267245" y="269550"/>
                </a:lnTo>
                <a:lnTo>
                  <a:pt x="263952" y="293719"/>
                </a:lnTo>
                <a:lnTo>
                  <a:pt x="261976" y="310644"/>
                </a:lnTo>
                <a:lnTo>
                  <a:pt x="261318" y="320325"/>
                </a:lnTo>
                <a:lnTo>
                  <a:pt x="261318" y="341399"/>
                </a:lnTo>
                <a:lnTo>
                  <a:pt x="257630" y="353385"/>
                </a:lnTo>
                <a:lnTo>
                  <a:pt x="254996" y="367215"/>
                </a:lnTo>
                <a:lnTo>
                  <a:pt x="253415" y="382889"/>
                </a:lnTo>
                <a:lnTo>
                  <a:pt x="252888" y="400407"/>
                </a:lnTo>
                <a:lnTo>
                  <a:pt x="252888" y="469951"/>
                </a:lnTo>
                <a:lnTo>
                  <a:pt x="252493" y="490235"/>
                </a:lnTo>
                <a:lnTo>
                  <a:pt x="251308" y="504723"/>
                </a:lnTo>
                <a:lnTo>
                  <a:pt x="249332" y="513416"/>
                </a:lnTo>
                <a:lnTo>
                  <a:pt x="246566" y="516314"/>
                </a:lnTo>
                <a:lnTo>
                  <a:pt x="241166" y="558726"/>
                </a:lnTo>
                <a:lnTo>
                  <a:pt x="236556" y="589020"/>
                </a:lnTo>
                <a:lnTo>
                  <a:pt x="232736" y="607196"/>
                </a:lnTo>
                <a:lnTo>
                  <a:pt x="229707" y="613255"/>
                </a:lnTo>
                <a:lnTo>
                  <a:pt x="285526" y="613255"/>
                </a:lnTo>
                <a:lnTo>
                  <a:pt x="287792" y="598832"/>
                </a:lnTo>
                <a:lnTo>
                  <a:pt x="290822" y="575321"/>
                </a:lnTo>
                <a:lnTo>
                  <a:pt x="296880" y="543842"/>
                </a:lnTo>
                <a:lnTo>
                  <a:pt x="302412" y="512626"/>
                </a:lnTo>
                <a:lnTo>
                  <a:pt x="307417" y="481674"/>
                </a:lnTo>
                <a:lnTo>
                  <a:pt x="311896" y="450985"/>
                </a:lnTo>
                <a:lnTo>
                  <a:pt x="314266" y="424774"/>
                </a:lnTo>
                <a:lnTo>
                  <a:pt x="317164" y="400934"/>
                </a:lnTo>
                <a:lnTo>
                  <a:pt x="320589" y="379464"/>
                </a:lnTo>
                <a:lnTo>
                  <a:pt x="324540" y="360366"/>
                </a:lnTo>
                <a:lnTo>
                  <a:pt x="334682" y="298395"/>
                </a:lnTo>
                <a:lnTo>
                  <a:pt x="341926" y="249991"/>
                </a:lnTo>
                <a:lnTo>
                  <a:pt x="346273" y="215153"/>
                </a:lnTo>
                <a:lnTo>
                  <a:pt x="347722" y="193881"/>
                </a:lnTo>
                <a:lnTo>
                  <a:pt x="357966" y="129868"/>
                </a:lnTo>
                <a:lnTo>
                  <a:pt x="365108" y="83769"/>
                </a:lnTo>
                <a:lnTo>
                  <a:pt x="369454" y="53607"/>
                </a:lnTo>
                <a:lnTo>
                  <a:pt x="370903" y="40040"/>
                </a:lnTo>
                <a:lnTo>
                  <a:pt x="365898" y="24366"/>
                </a:lnTo>
                <a:lnTo>
                  <a:pt x="359312" y="13171"/>
                </a:lnTo>
                <a:lnTo>
                  <a:pt x="351146" y="6453"/>
                </a:lnTo>
                <a:lnTo>
                  <a:pt x="341399" y="42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6120" y="604208"/>
            <a:ext cx="413384" cy="826135"/>
          </a:xfrm>
          <a:custGeom>
            <a:avLst/>
            <a:gdLst/>
            <a:ahLst/>
            <a:cxnLst/>
            <a:rect l="l" t="t" r="r" b="b"/>
            <a:pathLst>
              <a:path w="413385" h="826135">
                <a:moveTo>
                  <a:pt x="267278" y="516314"/>
                </a:moveTo>
                <a:lnTo>
                  <a:pt x="154016" y="516314"/>
                </a:lnTo>
                <a:lnTo>
                  <a:pt x="155421" y="518422"/>
                </a:lnTo>
                <a:lnTo>
                  <a:pt x="155421" y="522636"/>
                </a:lnTo>
                <a:lnTo>
                  <a:pt x="157956" y="524316"/>
                </a:lnTo>
                <a:lnTo>
                  <a:pt x="161348" y="528300"/>
                </a:lnTo>
                <a:lnTo>
                  <a:pt x="165595" y="534589"/>
                </a:lnTo>
                <a:lnTo>
                  <a:pt x="170699" y="543183"/>
                </a:lnTo>
                <a:lnTo>
                  <a:pt x="170699" y="545818"/>
                </a:lnTo>
                <a:lnTo>
                  <a:pt x="181105" y="569065"/>
                </a:lnTo>
                <a:lnTo>
                  <a:pt x="191247" y="594025"/>
                </a:lnTo>
                <a:lnTo>
                  <a:pt x="201125" y="620697"/>
                </a:lnTo>
                <a:lnTo>
                  <a:pt x="210740" y="649081"/>
                </a:lnTo>
                <a:lnTo>
                  <a:pt x="217721" y="684577"/>
                </a:lnTo>
                <a:lnTo>
                  <a:pt x="223911" y="712566"/>
                </a:lnTo>
                <a:lnTo>
                  <a:pt x="249991" y="781057"/>
                </a:lnTo>
                <a:lnTo>
                  <a:pt x="302676" y="821098"/>
                </a:lnTo>
                <a:lnTo>
                  <a:pt x="339292" y="826103"/>
                </a:lnTo>
                <a:lnTo>
                  <a:pt x="354044" y="826103"/>
                </a:lnTo>
                <a:lnTo>
                  <a:pt x="379859" y="824390"/>
                </a:lnTo>
                <a:lnTo>
                  <a:pt x="398299" y="819254"/>
                </a:lnTo>
                <a:lnTo>
                  <a:pt x="409363" y="810692"/>
                </a:lnTo>
                <a:lnTo>
                  <a:pt x="413051" y="798706"/>
                </a:lnTo>
                <a:lnTo>
                  <a:pt x="413051" y="793087"/>
                </a:lnTo>
                <a:lnTo>
                  <a:pt x="410241" y="786062"/>
                </a:lnTo>
                <a:lnTo>
                  <a:pt x="404622" y="777632"/>
                </a:lnTo>
                <a:lnTo>
                  <a:pt x="392537" y="770454"/>
                </a:lnTo>
                <a:lnTo>
                  <a:pt x="378411" y="755768"/>
                </a:lnTo>
                <a:lnTo>
                  <a:pt x="362243" y="733574"/>
                </a:lnTo>
                <a:lnTo>
                  <a:pt x="344033" y="703873"/>
                </a:lnTo>
                <a:lnTo>
                  <a:pt x="338831" y="686026"/>
                </a:lnTo>
                <a:lnTo>
                  <a:pt x="333760" y="668838"/>
                </a:lnTo>
                <a:lnTo>
                  <a:pt x="328821" y="652308"/>
                </a:lnTo>
                <a:lnTo>
                  <a:pt x="324013" y="636436"/>
                </a:lnTo>
                <a:lnTo>
                  <a:pt x="311105" y="603047"/>
                </a:lnTo>
                <a:lnTo>
                  <a:pt x="301885" y="578219"/>
                </a:lnTo>
                <a:lnTo>
                  <a:pt x="296353" y="561953"/>
                </a:lnTo>
                <a:lnTo>
                  <a:pt x="294509" y="554247"/>
                </a:lnTo>
                <a:lnTo>
                  <a:pt x="284302" y="538080"/>
                </a:lnTo>
                <a:lnTo>
                  <a:pt x="271065" y="520661"/>
                </a:lnTo>
                <a:lnTo>
                  <a:pt x="267278" y="516314"/>
                </a:lnTo>
                <a:close/>
              </a:path>
              <a:path w="413385" h="826135">
                <a:moveTo>
                  <a:pt x="80081" y="0"/>
                </a:moveTo>
                <a:lnTo>
                  <a:pt x="75866" y="0"/>
                </a:lnTo>
                <a:lnTo>
                  <a:pt x="60061" y="4083"/>
                </a:lnTo>
                <a:lnTo>
                  <a:pt x="45309" y="16332"/>
                </a:lnTo>
                <a:lnTo>
                  <a:pt x="31611" y="36747"/>
                </a:lnTo>
                <a:lnTo>
                  <a:pt x="18966" y="65329"/>
                </a:lnTo>
                <a:lnTo>
                  <a:pt x="4214" y="136981"/>
                </a:lnTo>
                <a:lnTo>
                  <a:pt x="4214" y="185803"/>
                </a:lnTo>
                <a:lnTo>
                  <a:pt x="4390" y="188085"/>
                </a:lnTo>
                <a:lnTo>
                  <a:pt x="4741" y="190193"/>
                </a:lnTo>
                <a:lnTo>
                  <a:pt x="4214" y="190193"/>
                </a:lnTo>
                <a:lnTo>
                  <a:pt x="4275" y="204945"/>
                </a:lnTo>
                <a:lnTo>
                  <a:pt x="10536" y="259210"/>
                </a:lnTo>
                <a:lnTo>
                  <a:pt x="7770" y="279824"/>
                </a:lnTo>
                <a:lnTo>
                  <a:pt x="5795" y="304256"/>
                </a:lnTo>
                <a:lnTo>
                  <a:pt x="4609" y="332509"/>
                </a:lnTo>
                <a:lnTo>
                  <a:pt x="4214" y="364581"/>
                </a:lnTo>
                <a:lnTo>
                  <a:pt x="3951" y="374262"/>
                </a:lnTo>
                <a:lnTo>
                  <a:pt x="3161" y="386972"/>
                </a:lnTo>
                <a:lnTo>
                  <a:pt x="1843" y="402712"/>
                </a:lnTo>
                <a:lnTo>
                  <a:pt x="0" y="421481"/>
                </a:lnTo>
                <a:lnTo>
                  <a:pt x="395" y="431820"/>
                </a:lnTo>
                <a:lnTo>
                  <a:pt x="1580" y="444399"/>
                </a:lnTo>
                <a:lnTo>
                  <a:pt x="3556" y="459217"/>
                </a:lnTo>
                <a:lnTo>
                  <a:pt x="6322" y="476273"/>
                </a:lnTo>
                <a:lnTo>
                  <a:pt x="6322" y="483298"/>
                </a:lnTo>
                <a:lnTo>
                  <a:pt x="7551" y="489093"/>
                </a:lnTo>
                <a:lnTo>
                  <a:pt x="10010" y="493659"/>
                </a:lnTo>
                <a:lnTo>
                  <a:pt x="10108" y="599129"/>
                </a:lnTo>
                <a:lnTo>
                  <a:pt x="10405" y="604693"/>
                </a:lnTo>
                <a:lnTo>
                  <a:pt x="10899" y="613090"/>
                </a:lnTo>
                <a:lnTo>
                  <a:pt x="13109" y="649081"/>
                </a:lnTo>
                <a:lnTo>
                  <a:pt x="14225" y="668047"/>
                </a:lnTo>
                <a:lnTo>
                  <a:pt x="14225" y="687365"/>
                </a:lnTo>
                <a:lnTo>
                  <a:pt x="15454" y="692634"/>
                </a:lnTo>
                <a:lnTo>
                  <a:pt x="17912" y="700712"/>
                </a:lnTo>
                <a:lnTo>
                  <a:pt x="20547" y="722840"/>
                </a:lnTo>
                <a:lnTo>
                  <a:pt x="20547" y="763934"/>
                </a:lnTo>
                <a:lnTo>
                  <a:pt x="23005" y="771837"/>
                </a:lnTo>
                <a:lnTo>
                  <a:pt x="27923" y="778159"/>
                </a:lnTo>
                <a:lnTo>
                  <a:pt x="35134" y="792681"/>
                </a:lnTo>
                <a:lnTo>
                  <a:pt x="45177" y="803053"/>
                </a:lnTo>
                <a:lnTo>
                  <a:pt x="58052" y="809276"/>
                </a:lnTo>
                <a:lnTo>
                  <a:pt x="73759" y="811351"/>
                </a:lnTo>
                <a:lnTo>
                  <a:pt x="77973" y="811351"/>
                </a:lnTo>
                <a:lnTo>
                  <a:pt x="114853" y="783428"/>
                </a:lnTo>
                <a:lnTo>
                  <a:pt x="122229" y="743914"/>
                </a:lnTo>
                <a:lnTo>
                  <a:pt x="122229" y="742333"/>
                </a:lnTo>
                <a:lnTo>
                  <a:pt x="123283" y="738821"/>
                </a:lnTo>
                <a:lnTo>
                  <a:pt x="123810" y="735836"/>
                </a:lnTo>
                <a:lnTo>
                  <a:pt x="123901" y="722840"/>
                </a:lnTo>
                <a:lnTo>
                  <a:pt x="124600" y="690438"/>
                </a:lnTo>
                <a:lnTo>
                  <a:pt x="126971" y="645919"/>
                </a:lnTo>
                <a:lnTo>
                  <a:pt x="130922" y="593498"/>
                </a:lnTo>
                <a:lnTo>
                  <a:pt x="136454" y="533173"/>
                </a:lnTo>
                <a:lnTo>
                  <a:pt x="136454" y="518422"/>
                </a:lnTo>
                <a:lnTo>
                  <a:pt x="140669" y="518422"/>
                </a:lnTo>
                <a:lnTo>
                  <a:pt x="145586" y="517719"/>
                </a:lnTo>
                <a:lnTo>
                  <a:pt x="151206" y="516314"/>
                </a:lnTo>
                <a:lnTo>
                  <a:pt x="267278" y="516314"/>
                </a:lnTo>
                <a:lnTo>
                  <a:pt x="254798" y="501990"/>
                </a:lnTo>
                <a:lnTo>
                  <a:pt x="235502" y="482069"/>
                </a:lnTo>
                <a:lnTo>
                  <a:pt x="262108" y="467943"/>
                </a:lnTo>
                <a:lnTo>
                  <a:pt x="265161" y="465736"/>
                </a:lnTo>
                <a:lnTo>
                  <a:pt x="140669" y="465736"/>
                </a:lnTo>
                <a:lnTo>
                  <a:pt x="140805" y="451380"/>
                </a:lnTo>
                <a:lnTo>
                  <a:pt x="141196" y="437945"/>
                </a:lnTo>
                <a:lnTo>
                  <a:pt x="141891" y="424444"/>
                </a:lnTo>
                <a:lnTo>
                  <a:pt x="142757" y="412788"/>
                </a:lnTo>
                <a:lnTo>
                  <a:pt x="142282" y="352496"/>
                </a:lnTo>
                <a:lnTo>
                  <a:pt x="140801" y="297802"/>
                </a:lnTo>
                <a:lnTo>
                  <a:pt x="138331" y="248443"/>
                </a:lnTo>
                <a:lnTo>
                  <a:pt x="134874" y="204418"/>
                </a:lnTo>
                <a:lnTo>
                  <a:pt x="133458" y="170831"/>
                </a:lnTo>
                <a:lnTo>
                  <a:pt x="131844" y="140669"/>
                </a:lnTo>
                <a:lnTo>
                  <a:pt x="130033" y="113931"/>
                </a:lnTo>
                <a:lnTo>
                  <a:pt x="128024" y="90618"/>
                </a:lnTo>
                <a:lnTo>
                  <a:pt x="140372" y="80147"/>
                </a:lnTo>
                <a:lnTo>
                  <a:pt x="150547" y="72442"/>
                </a:lnTo>
                <a:lnTo>
                  <a:pt x="158549" y="67502"/>
                </a:lnTo>
                <a:lnTo>
                  <a:pt x="164377" y="65329"/>
                </a:lnTo>
                <a:lnTo>
                  <a:pt x="287058" y="65329"/>
                </a:lnTo>
                <a:lnTo>
                  <a:pt x="285026" y="63749"/>
                </a:lnTo>
                <a:lnTo>
                  <a:pt x="257103" y="31611"/>
                </a:lnTo>
                <a:lnTo>
                  <a:pt x="249829" y="27396"/>
                </a:lnTo>
                <a:lnTo>
                  <a:pt x="113799" y="27396"/>
                </a:lnTo>
                <a:lnTo>
                  <a:pt x="111692" y="17978"/>
                </a:lnTo>
                <a:lnTo>
                  <a:pt x="105370" y="10273"/>
                </a:lnTo>
                <a:lnTo>
                  <a:pt x="94833" y="4280"/>
                </a:lnTo>
                <a:lnTo>
                  <a:pt x="80081" y="0"/>
                </a:lnTo>
                <a:close/>
              </a:path>
              <a:path w="413385" h="826135">
                <a:moveTo>
                  <a:pt x="287058" y="65329"/>
                </a:moveTo>
                <a:lnTo>
                  <a:pt x="164377" y="65329"/>
                </a:lnTo>
                <a:lnTo>
                  <a:pt x="178866" y="67305"/>
                </a:lnTo>
                <a:lnTo>
                  <a:pt x="190720" y="73232"/>
                </a:lnTo>
                <a:lnTo>
                  <a:pt x="199940" y="83110"/>
                </a:lnTo>
                <a:lnTo>
                  <a:pt x="206525" y="96940"/>
                </a:lnTo>
                <a:lnTo>
                  <a:pt x="207579" y="104316"/>
                </a:lnTo>
                <a:lnTo>
                  <a:pt x="209159" y="110990"/>
                </a:lnTo>
                <a:lnTo>
                  <a:pt x="211267" y="116961"/>
                </a:lnTo>
                <a:lnTo>
                  <a:pt x="212321" y="119068"/>
                </a:lnTo>
                <a:lnTo>
                  <a:pt x="213023" y="120824"/>
                </a:lnTo>
                <a:lnTo>
                  <a:pt x="213726" y="122405"/>
                </a:lnTo>
                <a:lnTo>
                  <a:pt x="214428" y="123810"/>
                </a:lnTo>
                <a:lnTo>
                  <a:pt x="217238" y="129781"/>
                </a:lnTo>
                <a:lnTo>
                  <a:pt x="220048" y="136981"/>
                </a:lnTo>
                <a:lnTo>
                  <a:pt x="222858" y="145411"/>
                </a:lnTo>
                <a:lnTo>
                  <a:pt x="222858" y="168592"/>
                </a:lnTo>
                <a:lnTo>
                  <a:pt x="224758" y="190193"/>
                </a:lnTo>
                <a:lnTo>
                  <a:pt x="226019" y="204945"/>
                </a:lnTo>
                <a:lnTo>
                  <a:pt x="226809" y="214823"/>
                </a:lnTo>
                <a:lnTo>
                  <a:pt x="227072" y="219170"/>
                </a:lnTo>
                <a:lnTo>
                  <a:pt x="227007" y="259902"/>
                </a:lnTo>
                <a:lnTo>
                  <a:pt x="226429" y="304256"/>
                </a:lnTo>
                <a:lnTo>
                  <a:pt x="225261" y="344923"/>
                </a:lnTo>
                <a:lnTo>
                  <a:pt x="220223" y="386709"/>
                </a:lnTo>
                <a:lnTo>
                  <a:pt x="201059" y="424444"/>
                </a:lnTo>
                <a:lnTo>
                  <a:pt x="168197" y="455463"/>
                </a:lnTo>
                <a:lnTo>
                  <a:pt x="140669" y="465736"/>
                </a:lnTo>
                <a:lnTo>
                  <a:pt x="265161" y="465736"/>
                </a:lnTo>
                <a:lnTo>
                  <a:pt x="304256" y="432380"/>
                </a:lnTo>
                <a:lnTo>
                  <a:pt x="336394" y="386577"/>
                </a:lnTo>
                <a:lnTo>
                  <a:pt x="355361" y="324408"/>
                </a:lnTo>
                <a:lnTo>
                  <a:pt x="357732" y="286607"/>
                </a:lnTo>
                <a:lnTo>
                  <a:pt x="357732" y="244459"/>
                </a:lnTo>
                <a:lnTo>
                  <a:pt x="356678" y="223187"/>
                </a:lnTo>
                <a:lnTo>
                  <a:pt x="353517" y="200993"/>
                </a:lnTo>
                <a:lnTo>
                  <a:pt x="348248" y="177878"/>
                </a:lnTo>
                <a:lnTo>
                  <a:pt x="340872" y="153840"/>
                </a:lnTo>
                <a:lnTo>
                  <a:pt x="335801" y="134281"/>
                </a:lnTo>
                <a:lnTo>
                  <a:pt x="329545" y="117224"/>
                </a:lnTo>
                <a:lnTo>
                  <a:pt x="322103" y="102670"/>
                </a:lnTo>
                <a:lnTo>
                  <a:pt x="313476" y="90618"/>
                </a:lnTo>
                <a:lnTo>
                  <a:pt x="305178" y="83110"/>
                </a:lnTo>
                <a:lnTo>
                  <a:pt x="299251" y="77447"/>
                </a:lnTo>
                <a:lnTo>
                  <a:pt x="295695" y="73627"/>
                </a:lnTo>
                <a:lnTo>
                  <a:pt x="294509" y="71651"/>
                </a:lnTo>
                <a:lnTo>
                  <a:pt x="291348" y="68842"/>
                </a:lnTo>
                <a:lnTo>
                  <a:pt x="288187" y="66207"/>
                </a:lnTo>
                <a:lnTo>
                  <a:pt x="287058" y="65329"/>
                </a:lnTo>
                <a:close/>
              </a:path>
              <a:path w="413385" h="826135">
                <a:moveTo>
                  <a:pt x="185451" y="6322"/>
                </a:moveTo>
                <a:lnTo>
                  <a:pt x="179129" y="6322"/>
                </a:lnTo>
                <a:lnTo>
                  <a:pt x="161940" y="7639"/>
                </a:lnTo>
                <a:lnTo>
                  <a:pt x="145674" y="11590"/>
                </a:lnTo>
                <a:lnTo>
                  <a:pt x="130329" y="18176"/>
                </a:lnTo>
                <a:lnTo>
                  <a:pt x="115907" y="27396"/>
                </a:lnTo>
                <a:lnTo>
                  <a:pt x="249829" y="27396"/>
                </a:lnTo>
                <a:lnTo>
                  <a:pt x="241758" y="22720"/>
                </a:lnTo>
                <a:lnTo>
                  <a:pt x="224702" y="15542"/>
                </a:lnTo>
                <a:lnTo>
                  <a:pt x="205933" y="10076"/>
                </a:lnTo>
                <a:lnTo>
                  <a:pt x="185451" y="63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69798" y="618960"/>
            <a:ext cx="290830" cy="788670"/>
          </a:xfrm>
          <a:custGeom>
            <a:avLst/>
            <a:gdLst/>
            <a:ahLst/>
            <a:cxnLst/>
            <a:rect l="l" t="t" r="r" b="b"/>
            <a:pathLst>
              <a:path w="290829" h="788669">
                <a:moveTo>
                  <a:pt x="35825" y="0"/>
                </a:moveTo>
                <a:lnTo>
                  <a:pt x="22522" y="1712"/>
                </a:lnTo>
                <a:lnTo>
                  <a:pt x="12117" y="6849"/>
                </a:lnTo>
                <a:lnTo>
                  <a:pt x="4609" y="15410"/>
                </a:lnTo>
                <a:lnTo>
                  <a:pt x="0" y="27396"/>
                </a:lnTo>
                <a:lnTo>
                  <a:pt x="1053" y="37933"/>
                </a:lnTo>
                <a:lnTo>
                  <a:pt x="3863" y="45836"/>
                </a:lnTo>
                <a:lnTo>
                  <a:pt x="8429" y="51104"/>
                </a:lnTo>
                <a:lnTo>
                  <a:pt x="6397" y="59007"/>
                </a:lnTo>
                <a:lnTo>
                  <a:pt x="6294" y="59534"/>
                </a:lnTo>
                <a:lnTo>
                  <a:pt x="4873" y="68095"/>
                </a:lnTo>
                <a:lnTo>
                  <a:pt x="3984" y="77875"/>
                </a:lnTo>
                <a:lnTo>
                  <a:pt x="3687" y="88511"/>
                </a:lnTo>
                <a:lnTo>
                  <a:pt x="3687" y="284499"/>
                </a:lnTo>
                <a:lnTo>
                  <a:pt x="3951" y="293127"/>
                </a:lnTo>
                <a:lnTo>
                  <a:pt x="4741" y="310052"/>
                </a:lnTo>
                <a:lnTo>
                  <a:pt x="6058" y="335275"/>
                </a:lnTo>
                <a:lnTo>
                  <a:pt x="7888" y="368532"/>
                </a:lnTo>
                <a:lnTo>
                  <a:pt x="7902" y="482596"/>
                </a:lnTo>
                <a:lnTo>
                  <a:pt x="8297" y="488918"/>
                </a:lnTo>
                <a:lnTo>
                  <a:pt x="9483" y="496294"/>
                </a:lnTo>
                <a:lnTo>
                  <a:pt x="11459" y="504723"/>
                </a:lnTo>
                <a:lnTo>
                  <a:pt x="14225" y="514207"/>
                </a:lnTo>
                <a:lnTo>
                  <a:pt x="14225" y="585859"/>
                </a:lnTo>
                <a:lnTo>
                  <a:pt x="5795" y="642758"/>
                </a:lnTo>
                <a:lnTo>
                  <a:pt x="5795" y="739699"/>
                </a:lnTo>
                <a:lnTo>
                  <a:pt x="30689" y="783164"/>
                </a:lnTo>
                <a:lnTo>
                  <a:pt x="246039" y="788170"/>
                </a:lnTo>
                <a:lnTo>
                  <a:pt x="264479" y="783033"/>
                </a:lnTo>
                <a:lnTo>
                  <a:pt x="277650" y="776052"/>
                </a:lnTo>
                <a:lnTo>
                  <a:pt x="285553" y="767227"/>
                </a:lnTo>
                <a:lnTo>
                  <a:pt x="288187" y="756558"/>
                </a:lnTo>
                <a:lnTo>
                  <a:pt x="288187" y="752870"/>
                </a:lnTo>
                <a:lnTo>
                  <a:pt x="289943" y="749358"/>
                </a:lnTo>
                <a:lnTo>
                  <a:pt x="290821" y="745670"/>
                </a:lnTo>
                <a:lnTo>
                  <a:pt x="290821" y="741806"/>
                </a:lnTo>
                <a:lnTo>
                  <a:pt x="289373" y="730347"/>
                </a:lnTo>
                <a:lnTo>
                  <a:pt x="285026" y="721259"/>
                </a:lnTo>
                <a:lnTo>
                  <a:pt x="282185" y="718625"/>
                </a:lnTo>
                <a:lnTo>
                  <a:pt x="138561" y="718625"/>
                </a:lnTo>
                <a:lnTo>
                  <a:pt x="140208" y="705190"/>
                </a:lnTo>
                <a:lnTo>
                  <a:pt x="142513" y="691229"/>
                </a:lnTo>
                <a:lnTo>
                  <a:pt x="145476" y="676740"/>
                </a:lnTo>
                <a:lnTo>
                  <a:pt x="149099" y="661725"/>
                </a:lnTo>
                <a:lnTo>
                  <a:pt x="149099" y="447121"/>
                </a:lnTo>
                <a:lnTo>
                  <a:pt x="147694" y="439394"/>
                </a:lnTo>
                <a:lnTo>
                  <a:pt x="144884" y="425696"/>
                </a:lnTo>
                <a:lnTo>
                  <a:pt x="144884" y="415159"/>
                </a:lnTo>
                <a:lnTo>
                  <a:pt x="162270" y="414829"/>
                </a:lnTo>
                <a:lnTo>
                  <a:pt x="177548" y="414368"/>
                </a:lnTo>
                <a:lnTo>
                  <a:pt x="190720" y="413776"/>
                </a:lnTo>
                <a:lnTo>
                  <a:pt x="201784" y="413051"/>
                </a:lnTo>
                <a:lnTo>
                  <a:pt x="246039" y="413051"/>
                </a:lnTo>
                <a:lnTo>
                  <a:pt x="256115" y="411734"/>
                </a:lnTo>
                <a:lnTo>
                  <a:pt x="264216" y="407783"/>
                </a:lnTo>
                <a:lnTo>
                  <a:pt x="270340" y="401197"/>
                </a:lnTo>
                <a:lnTo>
                  <a:pt x="274489" y="391977"/>
                </a:lnTo>
                <a:lnTo>
                  <a:pt x="276948" y="388465"/>
                </a:lnTo>
                <a:lnTo>
                  <a:pt x="278177" y="384250"/>
                </a:lnTo>
                <a:lnTo>
                  <a:pt x="278177" y="379333"/>
                </a:lnTo>
                <a:lnTo>
                  <a:pt x="276333" y="368532"/>
                </a:lnTo>
                <a:lnTo>
                  <a:pt x="270801" y="360366"/>
                </a:lnTo>
                <a:lnTo>
                  <a:pt x="142776" y="360366"/>
                </a:lnTo>
                <a:lnTo>
                  <a:pt x="130132" y="280285"/>
                </a:lnTo>
                <a:lnTo>
                  <a:pt x="128288" y="230365"/>
                </a:lnTo>
                <a:lnTo>
                  <a:pt x="126971" y="189139"/>
                </a:lnTo>
                <a:lnTo>
                  <a:pt x="126180" y="156606"/>
                </a:lnTo>
                <a:lnTo>
                  <a:pt x="125917" y="132766"/>
                </a:lnTo>
                <a:lnTo>
                  <a:pt x="114853" y="59007"/>
                </a:lnTo>
                <a:lnTo>
                  <a:pt x="267570" y="59007"/>
                </a:lnTo>
                <a:lnTo>
                  <a:pt x="271723" y="53212"/>
                </a:lnTo>
                <a:lnTo>
                  <a:pt x="276070" y="42148"/>
                </a:lnTo>
                <a:lnTo>
                  <a:pt x="275718" y="37582"/>
                </a:lnTo>
                <a:lnTo>
                  <a:pt x="274840" y="33542"/>
                </a:lnTo>
                <a:lnTo>
                  <a:pt x="273435" y="30030"/>
                </a:lnTo>
                <a:lnTo>
                  <a:pt x="273435" y="29503"/>
                </a:lnTo>
                <a:lnTo>
                  <a:pt x="271987" y="20283"/>
                </a:lnTo>
                <a:lnTo>
                  <a:pt x="267640" y="12644"/>
                </a:lnTo>
                <a:lnTo>
                  <a:pt x="260396" y="6585"/>
                </a:lnTo>
                <a:lnTo>
                  <a:pt x="255027" y="4214"/>
                </a:lnTo>
                <a:lnTo>
                  <a:pt x="112746" y="4214"/>
                </a:lnTo>
                <a:lnTo>
                  <a:pt x="110638" y="3512"/>
                </a:lnTo>
                <a:lnTo>
                  <a:pt x="108180" y="2809"/>
                </a:lnTo>
                <a:lnTo>
                  <a:pt x="105370" y="2107"/>
                </a:lnTo>
                <a:lnTo>
                  <a:pt x="92330" y="1975"/>
                </a:lnTo>
                <a:lnTo>
                  <a:pt x="76393" y="1580"/>
                </a:lnTo>
                <a:lnTo>
                  <a:pt x="35825" y="0"/>
                </a:lnTo>
                <a:close/>
              </a:path>
              <a:path w="290829" h="788669">
                <a:moveTo>
                  <a:pt x="267640" y="710195"/>
                </a:moveTo>
                <a:lnTo>
                  <a:pt x="233889" y="713488"/>
                </a:lnTo>
                <a:lnTo>
                  <a:pt x="201125" y="715991"/>
                </a:lnTo>
                <a:lnTo>
                  <a:pt x="169349" y="717703"/>
                </a:lnTo>
                <a:lnTo>
                  <a:pt x="138561" y="718625"/>
                </a:lnTo>
                <a:lnTo>
                  <a:pt x="282185" y="718625"/>
                </a:lnTo>
                <a:lnTo>
                  <a:pt x="277782" y="714542"/>
                </a:lnTo>
                <a:lnTo>
                  <a:pt x="267640" y="710195"/>
                </a:lnTo>
                <a:close/>
              </a:path>
              <a:path w="290829" h="788669">
                <a:moveTo>
                  <a:pt x="248673" y="351936"/>
                </a:moveTo>
                <a:lnTo>
                  <a:pt x="236029" y="351936"/>
                </a:lnTo>
                <a:lnTo>
                  <a:pt x="224142" y="354637"/>
                </a:lnTo>
                <a:lnTo>
                  <a:pt x="211662" y="356942"/>
                </a:lnTo>
                <a:lnTo>
                  <a:pt x="198590" y="358851"/>
                </a:lnTo>
                <a:lnTo>
                  <a:pt x="184924" y="360366"/>
                </a:lnTo>
                <a:lnTo>
                  <a:pt x="270801" y="360366"/>
                </a:lnTo>
                <a:lnTo>
                  <a:pt x="261581" y="354834"/>
                </a:lnTo>
                <a:lnTo>
                  <a:pt x="248673" y="351936"/>
                </a:lnTo>
                <a:close/>
              </a:path>
              <a:path w="290829" h="788669">
                <a:moveTo>
                  <a:pt x="267570" y="59007"/>
                </a:moveTo>
                <a:lnTo>
                  <a:pt x="114853" y="59007"/>
                </a:lnTo>
                <a:lnTo>
                  <a:pt x="134610" y="59534"/>
                </a:lnTo>
                <a:lnTo>
                  <a:pt x="163850" y="61114"/>
                </a:lnTo>
                <a:lnTo>
                  <a:pt x="250781" y="67437"/>
                </a:lnTo>
                <a:lnTo>
                  <a:pt x="259079" y="65856"/>
                </a:lnTo>
                <a:lnTo>
                  <a:pt x="266059" y="61114"/>
                </a:lnTo>
                <a:lnTo>
                  <a:pt x="267570" y="59007"/>
                </a:lnTo>
                <a:close/>
              </a:path>
              <a:path w="290829" h="788669">
                <a:moveTo>
                  <a:pt x="250254" y="2107"/>
                </a:moveTo>
                <a:lnTo>
                  <a:pt x="223714" y="3029"/>
                </a:lnTo>
                <a:lnTo>
                  <a:pt x="177351" y="4083"/>
                </a:lnTo>
                <a:lnTo>
                  <a:pt x="157528" y="4214"/>
                </a:lnTo>
                <a:lnTo>
                  <a:pt x="255027" y="4214"/>
                </a:lnTo>
                <a:lnTo>
                  <a:pt x="250254" y="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80842" y="604208"/>
            <a:ext cx="374650" cy="809625"/>
          </a:xfrm>
          <a:custGeom>
            <a:avLst/>
            <a:gdLst/>
            <a:ahLst/>
            <a:cxnLst/>
            <a:rect l="l" t="t" r="r" b="b"/>
            <a:pathLst>
              <a:path w="374650" h="809625">
                <a:moveTo>
                  <a:pt x="74286" y="0"/>
                </a:moveTo>
                <a:lnTo>
                  <a:pt x="65856" y="0"/>
                </a:lnTo>
                <a:lnTo>
                  <a:pt x="52355" y="3951"/>
                </a:lnTo>
                <a:lnTo>
                  <a:pt x="41884" y="15805"/>
                </a:lnTo>
                <a:lnTo>
                  <a:pt x="34442" y="35562"/>
                </a:lnTo>
                <a:lnTo>
                  <a:pt x="30030" y="63222"/>
                </a:lnTo>
                <a:lnTo>
                  <a:pt x="27396" y="105831"/>
                </a:lnTo>
                <a:lnTo>
                  <a:pt x="23708" y="148835"/>
                </a:lnTo>
                <a:lnTo>
                  <a:pt x="18966" y="192234"/>
                </a:lnTo>
                <a:lnTo>
                  <a:pt x="13171" y="236029"/>
                </a:lnTo>
                <a:lnTo>
                  <a:pt x="13171" y="237610"/>
                </a:lnTo>
                <a:lnTo>
                  <a:pt x="5959" y="303301"/>
                </a:lnTo>
                <a:lnTo>
                  <a:pt x="4214" y="341399"/>
                </a:lnTo>
                <a:lnTo>
                  <a:pt x="4100" y="467844"/>
                </a:lnTo>
                <a:lnTo>
                  <a:pt x="3951" y="470610"/>
                </a:lnTo>
                <a:lnTo>
                  <a:pt x="3161" y="476800"/>
                </a:lnTo>
                <a:lnTo>
                  <a:pt x="1843" y="484308"/>
                </a:lnTo>
                <a:lnTo>
                  <a:pt x="0" y="493133"/>
                </a:lnTo>
                <a:lnTo>
                  <a:pt x="252" y="533426"/>
                </a:lnTo>
                <a:lnTo>
                  <a:pt x="1011" y="581391"/>
                </a:lnTo>
                <a:lnTo>
                  <a:pt x="2318" y="638544"/>
                </a:lnTo>
                <a:lnTo>
                  <a:pt x="4092" y="701766"/>
                </a:lnTo>
                <a:lnTo>
                  <a:pt x="6322" y="771310"/>
                </a:lnTo>
                <a:lnTo>
                  <a:pt x="38986" y="805556"/>
                </a:lnTo>
                <a:lnTo>
                  <a:pt x="50577" y="809243"/>
                </a:lnTo>
                <a:lnTo>
                  <a:pt x="59731" y="807268"/>
                </a:lnTo>
                <a:lnTo>
                  <a:pt x="70861" y="801341"/>
                </a:lnTo>
                <a:lnTo>
                  <a:pt x="83966" y="791462"/>
                </a:lnTo>
                <a:lnTo>
                  <a:pt x="99048" y="777632"/>
                </a:lnTo>
                <a:lnTo>
                  <a:pt x="266586" y="777632"/>
                </a:lnTo>
                <a:lnTo>
                  <a:pt x="312949" y="748129"/>
                </a:lnTo>
                <a:lnTo>
                  <a:pt x="339027" y="720733"/>
                </a:lnTo>
                <a:lnTo>
                  <a:pt x="170699" y="720733"/>
                </a:lnTo>
                <a:lnTo>
                  <a:pt x="161479" y="719547"/>
                </a:lnTo>
                <a:lnTo>
                  <a:pt x="151733" y="715991"/>
                </a:lnTo>
                <a:lnTo>
                  <a:pt x="141459" y="710064"/>
                </a:lnTo>
                <a:lnTo>
                  <a:pt x="130659" y="701766"/>
                </a:lnTo>
                <a:lnTo>
                  <a:pt x="130659" y="596395"/>
                </a:lnTo>
                <a:lnTo>
                  <a:pt x="145411" y="467844"/>
                </a:lnTo>
                <a:lnTo>
                  <a:pt x="145411" y="413051"/>
                </a:lnTo>
                <a:lnTo>
                  <a:pt x="296894" y="413051"/>
                </a:lnTo>
                <a:lnTo>
                  <a:pt x="279593" y="400407"/>
                </a:lnTo>
                <a:lnTo>
                  <a:pt x="262240" y="389870"/>
                </a:lnTo>
                <a:lnTo>
                  <a:pt x="247719" y="383547"/>
                </a:lnTo>
                <a:lnTo>
                  <a:pt x="236029" y="381440"/>
                </a:lnTo>
                <a:lnTo>
                  <a:pt x="247422" y="376303"/>
                </a:lnTo>
                <a:lnTo>
                  <a:pt x="256840" y="371430"/>
                </a:lnTo>
                <a:lnTo>
                  <a:pt x="264281" y="366820"/>
                </a:lnTo>
                <a:lnTo>
                  <a:pt x="269748" y="362473"/>
                </a:lnTo>
                <a:lnTo>
                  <a:pt x="274365" y="358259"/>
                </a:lnTo>
                <a:lnTo>
                  <a:pt x="160162" y="358259"/>
                </a:lnTo>
                <a:lnTo>
                  <a:pt x="145411" y="356151"/>
                </a:lnTo>
                <a:lnTo>
                  <a:pt x="145322" y="273304"/>
                </a:lnTo>
                <a:lnTo>
                  <a:pt x="143567" y="260198"/>
                </a:lnTo>
                <a:lnTo>
                  <a:pt x="142249" y="249991"/>
                </a:lnTo>
                <a:lnTo>
                  <a:pt x="141459" y="243339"/>
                </a:lnTo>
                <a:lnTo>
                  <a:pt x="141196" y="240244"/>
                </a:lnTo>
                <a:lnTo>
                  <a:pt x="141196" y="172807"/>
                </a:lnTo>
                <a:lnTo>
                  <a:pt x="137771" y="143040"/>
                </a:lnTo>
                <a:lnTo>
                  <a:pt x="133747" y="109058"/>
                </a:lnTo>
                <a:lnTo>
                  <a:pt x="130132" y="82715"/>
                </a:lnTo>
                <a:lnTo>
                  <a:pt x="140603" y="70499"/>
                </a:lnTo>
                <a:lnTo>
                  <a:pt x="151996" y="61773"/>
                </a:lnTo>
                <a:lnTo>
                  <a:pt x="164311" y="56537"/>
                </a:lnTo>
                <a:lnTo>
                  <a:pt x="177548" y="54792"/>
                </a:lnTo>
                <a:lnTo>
                  <a:pt x="284468" y="54792"/>
                </a:lnTo>
                <a:lnTo>
                  <a:pt x="283270" y="52333"/>
                </a:lnTo>
                <a:lnTo>
                  <a:pt x="278704" y="44255"/>
                </a:lnTo>
                <a:lnTo>
                  <a:pt x="256546" y="27396"/>
                </a:lnTo>
                <a:lnTo>
                  <a:pt x="108531" y="27396"/>
                </a:lnTo>
                <a:lnTo>
                  <a:pt x="101451" y="16793"/>
                </a:lnTo>
                <a:lnTo>
                  <a:pt x="93384" y="8693"/>
                </a:lnTo>
                <a:lnTo>
                  <a:pt x="84329" y="3095"/>
                </a:lnTo>
                <a:lnTo>
                  <a:pt x="74286" y="0"/>
                </a:lnTo>
                <a:close/>
              </a:path>
              <a:path w="374650" h="809625">
                <a:moveTo>
                  <a:pt x="266586" y="777632"/>
                </a:moveTo>
                <a:lnTo>
                  <a:pt x="99048" y="777632"/>
                </a:lnTo>
                <a:lnTo>
                  <a:pt x="119397" y="786852"/>
                </a:lnTo>
                <a:lnTo>
                  <a:pt x="137771" y="793438"/>
                </a:lnTo>
                <a:lnTo>
                  <a:pt x="154169" y="797389"/>
                </a:lnTo>
                <a:lnTo>
                  <a:pt x="168592" y="798706"/>
                </a:lnTo>
                <a:lnTo>
                  <a:pt x="231814" y="798706"/>
                </a:lnTo>
                <a:lnTo>
                  <a:pt x="240507" y="793636"/>
                </a:lnTo>
                <a:lnTo>
                  <a:pt x="249200" y="788433"/>
                </a:lnTo>
                <a:lnTo>
                  <a:pt x="257893" y="783099"/>
                </a:lnTo>
                <a:lnTo>
                  <a:pt x="266586" y="777632"/>
                </a:lnTo>
                <a:close/>
              </a:path>
              <a:path w="374650" h="809625">
                <a:moveTo>
                  <a:pt x="296894" y="413051"/>
                </a:moveTo>
                <a:lnTo>
                  <a:pt x="145411" y="413051"/>
                </a:lnTo>
                <a:lnTo>
                  <a:pt x="155256" y="414039"/>
                </a:lnTo>
                <a:lnTo>
                  <a:pt x="166353" y="416476"/>
                </a:lnTo>
                <a:lnTo>
                  <a:pt x="207052" y="434520"/>
                </a:lnTo>
                <a:lnTo>
                  <a:pt x="220750" y="448350"/>
                </a:lnTo>
                <a:lnTo>
                  <a:pt x="231913" y="460303"/>
                </a:lnTo>
                <a:lnTo>
                  <a:pt x="241166" y="475615"/>
                </a:lnTo>
                <a:lnTo>
                  <a:pt x="248509" y="494285"/>
                </a:lnTo>
                <a:lnTo>
                  <a:pt x="253942" y="516314"/>
                </a:lnTo>
                <a:lnTo>
                  <a:pt x="253942" y="594288"/>
                </a:lnTo>
                <a:lnTo>
                  <a:pt x="241298" y="638544"/>
                </a:lnTo>
                <a:lnTo>
                  <a:pt x="215745" y="689516"/>
                </a:lnTo>
                <a:lnTo>
                  <a:pt x="186768" y="716913"/>
                </a:lnTo>
                <a:lnTo>
                  <a:pt x="170699" y="720733"/>
                </a:lnTo>
                <a:lnTo>
                  <a:pt x="339027" y="720733"/>
                </a:lnTo>
                <a:lnTo>
                  <a:pt x="350948" y="700646"/>
                </a:lnTo>
                <a:lnTo>
                  <a:pt x="363264" y="671472"/>
                </a:lnTo>
                <a:lnTo>
                  <a:pt x="370969" y="641639"/>
                </a:lnTo>
                <a:lnTo>
                  <a:pt x="374064" y="611147"/>
                </a:lnTo>
                <a:lnTo>
                  <a:pt x="370409" y="571963"/>
                </a:lnTo>
                <a:lnTo>
                  <a:pt x="353813" y="503472"/>
                </a:lnTo>
                <a:lnTo>
                  <a:pt x="332970" y="457241"/>
                </a:lnTo>
                <a:lnTo>
                  <a:pt x="299778" y="415159"/>
                </a:lnTo>
                <a:lnTo>
                  <a:pt x="296894" y="413051"/>
                </a:lnTo>
                <a:close/>
              </a:path>
              <a:path w="374650" h="809625">
                <a:moveTo>
                  <a:pt x="284468" y="54792"/>
                </a:moveTo>
                <a:lnTo>
                  <a:pt x="177548" y="54792"/>
                </a:lnTo>
                <a:lnTo>
                  <a:pt x="182466" y="61114"/>
                </a:lnTo>
                <a:lnTo>
                  <a:pt x="188085" y="66032"/>
                </a:lnTo>
                <a:lnTo>
                  <a:pt x="194408" y="69544"/>
                </a:lnTo>
                <a:lnTo>
                  <a:pt x="198820" y="76195"/>
                </a:lnTo>
                <a:lnTo>
                  <a:pt x="203101" y="82452"/>
                </a:lnTo>
                <a:lnTo>
                  <a:pt x="207250" y="88313"/>
                </a:lnTo>
                <a:lnTo>
                  <a:pt x="211267" y="93779"/>
                </a:lnTo>
                <a:lnTo>
                  <a:pt x="221178" y="109058"/>
                </a:lnTo>
                <a:lnTo>
                  <a:pt x="228258" y="123810"/>
                </a:lnTo>
                <a:lnTo>
                  <a:pt x="232506" y="138035"/>
                </a:lnTo>
                <a:lnTo>
                  <a:pt x="233922" y="151733"/>
                </a:lnTo>
                <a:lnTo>
                  <a:pt x="233922" y="254996"/>
                </a:lnTo>
                <a:lnTo>
                  <a:pt x="227599" y="295036"/>
                </a:lnTo>
                <a:lnTo>
                  <a:pt x="198359" y="342453"/>
                </a:lnTo>
                <a:lnTo>
                  <a:pt x="164377" y="358259"/>
                </a:lnTo>
                <a:lnTo>
                  <a:pt x="274365" y="358259"/>
                </a:lnTo>
                <a:lnTo>
                  <a:pt x="286343" y="347326"/>
                </a:lnTo>
                <a:lnTo>
                  <a:pt x="298197" y="335604"/>
                </a:lnTo>
                <a:lnTo>
                  <a:pt x="305310" y="327306"/>
                </a:lnTo>
                <a:lnTo>
                  <a:pt x="307681" y="322433"/>
                </a:lnTo>
                <a:lnTo>
                  <a:pt x="320589" y="306956"/>
                </a:lnTo>
                <a:lnTo>
                  <a:pt x="329809" y="288451"/>
                </a:lnTo>
                <a:lnTo>
                  <a:pt x="335341" y="266916"/>
                </a:lnTo>
                <a:lnTo>
                  <a:pt x="337110" y="243339"/>
                </a:lnTo>
                <a:lnTo>
                  <a:pt x="337185" y="210740"/>
                </a:lnTo>
                <a:lnTo>
                  <a:pt x="335209" y="175573"/>
                </a:lnTo>
                <a:lnTo>
                  <a:pt x="319403" y="115512"/>
                </a:lnTo>
                <a:lnTo>
                  <a:pt x="297144" y="76788"/>
                </a:lnTo>
                <a:lnTo>
                  <a:pt x="288714" y="64802"/>
                </a:lnTo>
                <a:lnTo>
                  <a:pt x="286607" y="59183"/>
                </a:lnTo>
                <a:lnTo>
                  <a:pt x="284468" y="54792"/>
                </a:lnTo>
                <a:close/>
              </a:path>
              <a:path w="374650" h="809625">
                <a:moveTo>
                  <a:pt x="194408" y="2107"/>
                </a:moveTo>
                <a:lnTo>
                  <a:pt x="190193" y="2107"/>
                </a:lnTo>
                <a:lnTo>
                  <a:pt x="172477" y="2634"/>
                </a:lnTo>
                <a:lnTo>
                  <a:pt x="131186" y="10537"/>
                </a:lnTo>
                <a:lnTo>
                  <a:pt x="108531" y="27396"/>
                </a:lnTo>
                <a:lnTo>
                  <a:pt x="256546" y="27396"/>
                </a:lnTo>
                <a:lnTo>
                  <a:pt x="254469" y="25815"/>
                </a:lnTo>
                <a:lnTo>
                  <a:pt x="232341" y="12644"/>
                </a:lnTo>
                <a:lnTo>
                  <a:pt x="212321" y="4741"/>
                </a:lnTo>
                <a:lnTo>
                  <a:pt x="194408" y="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41032" y="4440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60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60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60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60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83805" y="574705"/>
            <a:ext cx="306070" cy="841375"/>
          </a:xfrm>
          <a:custGeom>
            <a:avLst/>
            <a:gdLst/>
            <a:ahLst/>
            <a:cxnLst/>
            <a:rect l="l" t="t" r="r" b="b"/>
            <a:pathLst>
              <a:path w="306070" h="841375">
                <a:moveTo>
                  <a:pt x="82715" y="0"/>
                </a:moveTo>
                <a:lnTo>
                  <a:pt x="62431" y="4181"/>
                </a:lnTo>
                <a:lnTo>
                  <a:pt x="46889" y="16727"/>
                </a:lnTo>
                <a:lnTo>
                  <a:pt x="36089" y="37636"/>
                </a:lnTo>
                <a:lnTo>
                  <a:pt x="30030" y="66910"/>
                </a:lnTo>
                <a:lnTo>
                  <a:pt x="28274" y="71124"/>
                </a:lnTo>
                <a:lnTo>
                  <a:pt x="27396" y="76217"/>
                </a:lnTo>
                <a:lnTo>
                  <a:pt x="27396" y="82188"/>
                </a:lnTo>
                <a:lnTo>
                  <a:pt x="16859" y="217062"/>
                </a:lnTo>
                <a:lnTo>
                  <a:pt x="15542" y="280219"/>
                </a:lnTo>
                <a:lnTo>
                  <a:pt x="13895" y="325577"/>
                </a:lnTo>
                <a:lnTo>
                  <a:pt x="11590" y="380123"/>
                </a:lnTo>
                <a:lnTo>
                  <a:pt x="8890" y="433779"/>
                </a:lnTo>
                <a:lnTo>
                  <a:pt x="6058" y="476471"/>
                </a:lnTo>
                <a:lnTo>
                  <a:pt x="0" y="528958"/>
                </a:lnTo>
                <a:lnTo>
                  <a:pt x="0" y="731269"/>
                </a:lnTo>
                <a:lnTo>
                  <a:pt x="4873" y="769071"/>
                </a:lnTo>
                <a:lnTo>
                  <a:pt x="20514" y="811515"/>
                </a:lnTo>
                <a:lnTo>
                  <a:pt x="61114" y="828210"/>
                </a:lnTo>
                <a:lnTo>
                  <a:pt x="78961" y="832161"/>
                </a:lnTo>
                <a:lnTo>
                  <a:pt x="97204" y="835586"/>
                </a:lnTo>
                <a:lnTo>
                  <a:pt x="115841" y="838484"/>
                </a:lnTo>
                <a:lnTo>
                  <a:pt x="134874" y="840855"/>
                </a:lnTo>
                <a:lnTo>
                  <a:pt x="151601" y="840723"/>
                </a:lnTo>
                <a:lnTo>
                  <a:pt x="168065" y="840328"/>
                </a:lnTo>
                <a:lnTo>
                  <a:pt x="184266" y="839669"/>
                </a:lnTo>
                <a:lnTo>
                  <a:pt x="200203" y="838747"/>
                </a:lnTo>
                <a:lnTo>
                  <a:pt x="278983" y="838747"/>
                </a:lnTo>
                <a:lnTo>
                  <a:pt x="279692" y="838615"/>
                </a:lnTo>
                <a:lnTo>
                  <a:pt x="290031" y="831898"/>
                </a:lnTo>
                <a:lnTo>
                  <a:pt x="298658" y="820702"/>
                </a:lnTo>
                <a:lnTo>
                  <a:pt x="305573" y="805029"/>
                </a:lnTo>
                <a:lnTo>
                  <a:pt x="303729" y="792121"/>
                </a:lnTo>
                <a:lnTo>
                  <a:pt x="298197" y="782901"/>
                </a:lnTo>
                <a:lnTo>
                  <a:pt x="288978" y="777369"/>
                </a:lnTo>
                <a:lnTo>
                  <a:pt x="276070" y="775525"/>
                </a:lnTo>
                <a:lnTo>
                  <a:pt x="187559" y="775525"/>
                </a:lnTo>
                <a:lnTo>
                  <a:pt x="179162" y="774208"/>
                </a:lnTo>
                <a:lnTo>
                  <a:pt x="169251" y="772364"/>
                </a:lnTo>
                <a:lnTo>
                  <a:pt x="157824" y="769993"/>
                </a:lnTo>
                <a:lnTo>
                  <a:pt x="144884" y="767095"/>
                </a:lnTo>
                <a:lnTo>
                  <a:pt x="148078" y="739567"/>
                </a:lnTo>
                <a:lnTo>
                  <a:pt x="151338" y="708615"/>
                </a:lnTo>
                <a:lnTo>
                  <a:pt x="154663" y="674238"/>
                </a:lnTo>
                <a:lnTo>
                  <a:pt x="158055" y="636436"/>
                </a:lnTo>
                <a:lnTo>
                  <a:pt x="158055" y="339292"/>
                </a:lnTo>
                <a:lnTo>
                  <a:pt x="159899" y="318284"/>
                </a:lnTo>
                <a:lnTo>
                  <a:pt x="161216" y="293719"/>
                </a:lnTo>
                <a:lnTo>
                  <a:pt x="162006" y="265598"/>
                </a:lnTo>
                <a:lnTo>
                  <a:pt x="162186" y="244047"/>
                </a:lnTo>
                <a:lnTo>
                  <a:pt x="162171" y="143896"/>
                </a:lnTo>
                <a:lnTo>
                  <a:pt x="161875" y="136191"/>
                </a:lnTo>
                <a:lnTo>
                  <a:pt x="161381" y="128617"/>
                </a:lnTo>
                <a:lnTo>
                  <a:pt x="160689" y="121175"/>
                </a:lnTo>
                <a:lnTo>
                  <a:pt x="160689" y="112746"/>
                </a:lnTo>
                <a:lnTo>
                  <a:pt x="159987" y="109936"/>
                </a:lnTo>
                <a:lnTo>
                  <a:pt x="158582" y="109585"/>
                </a:lnTo>
                <a:lnTo>
                  <a:pt x="157528" y="102209"/>
                </a:lnTo>
                <a:lnTo>
                  <a:pt x="152786" y="86930"/>
                </a:lnTo>
                <a:lnTo>
                  <a:pt x="147748" y="71553"/>
                </a:lnTo>
                <a:lnTo>
                  <a:pt x="142118" y="57558"/>
                </a:lnTo>
                <a:lnTo>
                  <a:pt x="135894" y="44947"/>
                </a:lnTo>
                <a:lnTo>
                  <a:pt x="129078" y="33718"/>
                </a:lnTo>
                <a:lnTo>
                  <a:pt x="126180" y="23510"/>
                </a:lnTo>
                <a:lnTo>
                  <a:pt x="117487" y="14488"/>
                </a:lnTo>
                <a:lnTo>
                  <a:pt x="102999" y="6651"/>
                </a:lnTo>
                <a:lnTo>
                  <a:pt x="82715" y="0"/>
                </a:lnTo>
                <a:close/>
              </a:path>
              <a:path w="306070" h="841375">
                <a:moveTo>
                  <a:pt x="278983" y="838747"/>
                </a:moveTo>
                <a:lnTo>
                  <a:pt x="200203" y="838747"/>
                </a:lnTo>
                <a:lnTo>
                  <a:pt x="216667" y="839669"/>
                </a:lnTo>
                <a:lnTo>
                  <a:pt x="233395" y="840328"/>
                </a:lnTo>
                <a:lnTo>
                  <a:pt x="250386" y="840723"/>
                </a:lnTo>
                <a:lnTo>
                  <a:pt x="267640" y="840855"/>
                </a:lnTo>
                <a:lnTo>
                  <a:pt x="278983" y="838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34631" y="604208"/>
            <a:ext cx="400685" cy="828675"/>
          </a:xfrm>
          <a:custGeom>
            <a:avLst/>
            <a:gdLst/>
            <a:ahLst/>
            <a:cxnLst/>
            <a:rect l="l" t="t" r="r" b="b"/>
            <a:pathLst>
              <a:path w="400685" h="828675">
                <a:moveTo>
                  <a:pt x="84765" y="0"/>
                </a:moveTo>
                <a:lnTo>
                  <a:pt x="74931" y="351"/>
                </a:lnTo>
                <a:lnTo>
                  <a:pt x="70013" y="1756"/>
                </a:lnTo>
                <a:lnTo>
                  <a:pt x="70013" y="4214"/>
                </a:lnTo>
                <a:lnTo>
                  <a:pt x="56908" y="6453"/>
                </a:lnTo>
                <a:lnTo>
                  <a:pt x="34188" y="40040"/>
                </a:lnTo>
                <a:lnTo>
                  <a:pt x="24968" y="78764"/>
                </a:lnTo>
                <a:lnTo>
                  <a:pt x="18382" y="120122"/>
                </a:lnTo>
                <a:lnTo>
                  <a:pt x="14431" y="164114"/>
                </a:lnTo>
                <a:lnTo>
                  <a:pt x="13114" y="210740"/>
                </a:lnTo>
                <a:lnTo>
                  <a:pt x="13114" y="215306"/>
                </a:lnTo>
                <a:lnTo>
                  <a:pt x="13640" y="219345"/>
                </a:lnTo>
                <a:lnTo>
                  <a:pt x="14694" y="222858"/>
                </a:lnTo>
                <a:lnTo>
                  <a:pt x="13838" y="237511"/>
                </a:lnTo>
                <a:lnTo>
                  <a:pt x="12850" y="249859"/>
                </a:lnTo>
                <a:lnTo>
                  <a:pt x="11731" y="259902"/>
                </a:lnTo>
                <a:lnTo>
                  <a:pt x="10479" y="267640"/>
                </a:lnTo>
                <a:lnTo>
                  <a:pt x="10366" y="347722"/>
                </a:lnTo>
                <a:lnTo>
                  <a:pt x="9952" y="403041"/>
                </a:lnTo>
                <a:lnTo>
                  <a:pt x="9235" y="464222"/>
                </a:lnTo>
                <a:lnTo>
                  <a:pt x="8372" y="524744"/>
                </a:lnTo>
                <a:lnTo>
                  <a:pt x="4684" y="535083"/>
                </a:lnTo>
                <a:lnTo>
                  <a:pt x="2050" y="546608"/>
                </a:lnTo>
                <a:lnTo>
                  <a:pt x="469" y="559318"/>
                </a:lnTo>
                <a:lnTo>
                  <a:pt x="72" y="569789"/>
                </a:lnTo>
                <a:lnTo>
                  <a:pt x="0" y="719349"/>
                </a:lnTo>
                <a:lnTo>
                  <a:pt x="1259" y="735287"/>
                </a:lnTo>
                <a:lnTo>
                  <a:pt x="5211" y="752080"/>
                </a:lnTo>
                <a:lnTo>
                  <a:pt x="11796" y="769005"/>
                </a:lnTo>
                <a:lnTo>
                  <a:pt x="21016" y="786062"/>
                </a:lnTo>
                <a:lnTo>
                  <a:pt x="18206" y="792033"/>
                </a:lnTo>
                <a:lnTo>
                  <a:pt x="16801" y="796248"/>
                </a:lnTo>
                <a:lnTo>
                  <a:pt x="16801" y="798706"/>
                </a:lnTo>
                <a:lnTo>
                  <a:pt x="19699" y="811614"/>
                </a:lnTo>
                <a:lnTo>
                  <a:pt x="28392" y="820834"/>
                </a:lnTo>
                <a:lnTo>
                  <a:pt x="42881" y="826366"/>
                </a:lnTo>
                <a:lnTo>
                  <a:pt x="63164" y="828210"/>
                </a:lnTo>
                <a:lnTo>
                  <a:pt x="109527" y="828210"/>
                </a:lnTo>
                <a:lnTo>
                  <a:pt x="136265" y="826959"/>
                </a:lnTo>
                <a:lnTo>
                  <a:pt x="155363" y="824786"/>
                </a:lnTo>
                <a:lnTo>
                  <a:pt x="166823" y="821690"/>
                </a:lnTo>
                <a:lnTo>
                  <a:pt x="170642" y="817673"/>
                </a:lnTo>
                <a:lnTo>
                  <a:pt x="187040" y="812931"/>
                </a:lnTo>
                <a:lnTo>
                  <a:pt x="203044" y="807136"/>
                </a:lnTo>
                <a:lnTo>
                  <a:pt x="218651" y="800287"/>
                </a:lnTo>
                <a:lnTo>
                  <a:pt x="233864" y="792384"/>
                </a:lnTo>
                <a:lnTo>
                  <a:pt x="253292" y="771508"/>
                </a:lnTo>
                <a:lnTo>
                  <a:pt x="270223" y="754451"/>
                </a:lnTo>
                <a:lnTo>
                  <a:pt x="120064" y="754451"/>
                </a:lnTo>
                <a:lnTo>
                  <a:pt x="123818" y="724025"/>
                </a:lnTo>
                <a:lnTo>
                  <a:pt x="127177" y="702293"/>
                </a:lnTo>
                <a:lnTo>
                  <a:pt x="130140" y="689253"/>
                </a:lnTo>
                <a:lnTo>
                  <a:pt x="132709" y="684907"/>
                </a:lnTo>
                <a:lnTo>
                  <a:pt x="134032" y="613255"/>
                </a:lnTo>
                <a:lnTo>
                  <a:pt x="135870" y="557672"/>
                </a:lnTo>
                <a:lnTo>
                  <a:pt x="138241" y="517565"/>
                </a:lnTo>
                <a:lnTo>
                  <a:pt x="141138" y="493133"/>
                </a:lnTo>
                <a:lnTo>
                  <a:pt x="141138" y="324540"/>
                </a:lnTo>
                <a:lnTo>
                  <a:pt x="144300" y="285026"/>
                </a:lnTo>
                <a:lnTo>
                  <a:pt x="145287" y="234679"/>
                </a:lnTo>
                <a:lnTo>
                  <a:pt x="145090" y="224833"/>
                </a:lnTo>
                <a:lnTo>
                  <a:pt x="142291" y="175342"/>
                </a:lnTo>
                <a:lnTo>
                  <a:pt x="135705" y="123447"/>
                </a:lnTo>
                <a:lnTo>
                  <a:pt x="131128" y="101155"/>
                </a:lnTo>
                <a:lnTo>
                  <a:pt x="140414" y="91935"/>
                </a:lnTo>
                <a:lnTo>
                  <a:pt x="149832" y="85349"/>
                </a:lnTo>
                <a:lnTo>
                  <a:pt x="159381" y="81398"/>
                </a:lnTo>
                <a:lnTo>
                  <a:pt x="169062" y="80081"/>
                </a:lnTo>
                <a:lnTo>
                  <a:pt x="323691" y="80081"/>
                </a:lnTo>
                <a:lnTo>
                  <a:pt x="322968" y="77480"/>
                </a:lnTo>
                <a:lnTo>
                  <a:pt x="300511" y="38328"/>
                </a:lnTo>
                <a:lnTo>
                  <a:pt x="289905" y="31611"/>
                </a:lnTo>
                <a:lnTo>
                  <a:pt x="120591" y="31611"/>
                </a:lnTo>
                <a:lnTo>
                  <a:pt x="111042" y="17781"/>
                </a:lnTo>
                <a:lnTo>
                  <a:pt x="101888" y="7902"/>
                </a:lnTo>
                <a:lnTo>
                  <a:pt x="93129" y="1975"/>
                </a:lnTo>
                <a:lnTo>
                  <a:pt x="84765" y="0"/>
                </a:lnTo>
                <a:close/>
              </a:path>
              <a:path w="400685" h="828675">
                <a:moveTo>
                  <a:pt x="323691" y="80081"/>
                </a:moveTo>
                <a:lnTo>
                  <a:pt x="171169" y="80081"/>
                </a:lnTo>
                <a:lnTo>
                  <a:pt x="186250" y="85679"/>
                </a:lnTo>
                <a:lnTo>
                  <a:pt x="199356" y="92462"/>
                </a:lnTo>
                <a:lnTo>
                  <a:pt x="210485" y="100431"/>
                </a:lnTo>
                <a:lnTo>
                  <a:pt x="219639" y="109585"/>
                </a:lnTo>
                <a:lnTo>
                  <a:pt x="223821" y="122657"/>
                </a:lnTo>
                <a:lnTo>
                  <a:pt x="228464" y="133425"/>
                </a:lnTo>
                <a:lnTo>
                  <a:pt x="233568" y="141887"/>
                </a:lnTo>
                <a:lnTo>
                  <a:pt x="239133" y="148045"/>
                </a:lnTo>
                <a:lnTo>
                  <a:pt x="248616" y="166485"/>
                </a:lnTo>
                <a:lnTo>
                  <a:pt x="253621" y="199149"/>
                </a:lnTo>
                <a:lnTo>
                  <a:pt x="258100" y="224438"/>
                </a:lnTo>
                <a:lnTo>
                  <a:pt x="262051" y="242351"/>
                </a:lnTo>
                <a:lnTo>
                  <a:pt x="265475" y="252888"/>
                </a:lnTo>
                <a:lnTo>
                  <a:pt x="266793" y="277387"/>
                </a:lnTo>
                <a:lnTo>
                  <a:pt x="268637" y="301359"/>
                </a:lnTo>
                <a:lnTo>
                  <a:pt x="271007" y="324804"/>
                </a:lnTo>
                <a:lnTo>
                  <a:pt x="273905" y="347722"/>
                </a:lnTo>
                <a:lnTo>
                  <a:pt x="273905" y="413051"/>
                </a:lnTo>
                <a:lnTo>
                  <a:pt x="269163" y="464222"/>
                </a:lnTo>
                <a:lnTo>
                  <a:pt x="238079" y="587966"/>
                </a:lnTo>
                <a:lnTo>
                  <a:pt x="224183" y="643483"/>
                </a:lnTo>
                <a:lnTo>
                  <a:pt x="209366" y="687277"/>
                </a:lnTo>
                <a:lnTo>
                  <a:pt x="193626" y="719349"/>
                </a:lnTo>
                <a:lnTo>
                  <a:pt x="176964" y="739699"/>
                </a:lnTo>
                <a:lnTo>
                  <a:pt x="174462" y="744375"/>
                </a:lnTo>
                <a:lnTo>
                  <a:pt x="166954" y="748392"/>
                </a:lnTo>
                <a:lnTo>
                  <a:pt x="154441" y="751751"/>
                </a:lnTo>
                <a:lnTo>
                  <a:pt x="136924" y="754451"/>
                </a:lnTo>
                <a:lnTo>
                  <a:pt x="270223" y="754451"/>
                </a:lnTo>
                <a:lnTo>
                  <a:pt x="271007" y="753661"/>
                </a:lnTo>
                <a:lnTo>
                  <a:pt x="287011" y="738843"/>
                </a:lnTo>
                <a:lnTo>
                  <a:pt x="301301" y="727055"/>
                </a:lnTo>
                <a:lnTo>
                  <a:pt x="309863" y="712698"/>
                </a:lnTo>
                <a:lnTo>
                  <a:pt x="316580" y="702293"/>
                </a:lnTo>
                <a:lnTo>
                  <a:pt x="321453" y="695839"/>
                </a:lnTo>
                <a:lnTo>
                  <a:pt x="324483" y="693336"/>
                </a:lnTo>
                <a:lnTo>
                  <a:pt x="342001" y="662054"/>
                </a:lnTo>
                <a:lnTo>
                  <a:pt x="354513" y="638280"/>
                </a:lnTo>
                <a:lnTo>
                  <a:pt x="362021" y="622014"/>
                </a:lnTo>
                <a:lnTo>
                  <a:pt x="364524" y="613255"/>
                </a:lnTo>
                <a:lnTo>
                  <a:pt x="372821" y="589349"/>
                </a:lnTo>
                <a:lnTo>
                  <a:pt x="378749" y="569789"/>
                </a:lnTo>
                <a:lnTo>
                  <a:pt x="382305" y="554577"/>
                </a:lnTo>
                <a:lnTo>
                  <a:pt x="383490" y="543710"/>
                </a:lnTo>
                <a:lnTo>
                  <a:pt x="390866" y="524744"/>
                </a:lnTo>
                <a:lnTo>
                  <a:pt x="396135" y="500509"/>
                </a:lnTo>
                <a:lnTo>
                  <a:pt x="399296" y="471005"/>
                </a:lnTo>
                <a:lnTo>
                  <a:pt x="400349" y="436233"/>
                </a:lnTo>
                <a:lnTo>
                  <a:pt x="400349" y="394084"/>
                </a:lnTo>
                <a:lnTo>
                  <a:pt x="399296" y="331653"/>
                </a:lnTo>
                <a:lnTo>
                  <a:pt x="396135" y="257103"/>
                </a:lnTo>
                <a:lnTo>
                  <a:pt x="381383" y="183344"/>
                </a:lnTo>
                <a:lnTo>
                  <a:pt x="362943" y="144093"/>
                </a:lnTo>
                <a:lnTo>
                  <a:pt x="337127" y="103262"/>
                </a:lnTo>
                <a:lnTo>
                  <a:pt x="332912" y="96238"/>
                </a:lnTo>
                <a:lnTo>
                  <a:pt x="328873" y="90091"/>
                </a:lnTo>
                <a:lnTo>
                  <a:pt x="325010" y="84823"/>
                </a:lnTo>
                <a:lnTo>
                  <a:pt x="323691" y="80081"/>
                </a:lnTo>
                <a:close/>
              </a:path>
              <a:path w="400685" h="828675">
                <a:moveTo>
                  <a:pt x="223854" y="6322"/>
                </a:moveTo>
                <a:lnTo>
                  <a:pt x="192506" y="7902"/>
                </a:lnTo>
                <a:lnTo>
                  <a:pt x="164847" y="12644"/>
                </a:lnTo>
                <a:lnTo>
                  <a:pt x="140875" y="20547"/>
                </a:lnTo>
                <a:lnTo>
                  <a:pt x="120591" y="31611"/>
                </a:lnTo>
                <a:lnTo>
                  <a:pt x="289905" y="31611"/>
                </a:lnTo>
                <a:lnTo>
                  <a:pt x="280754" y="25815"/>
                </a:lnTo>
                <a:lnTo>
                  <a:pt x="255202" y="15146"/>
                </a:lnTo>
                <a:lnTo>
                  <a:pt x="223854" y="63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99523" y="4440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59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59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59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59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60736" y="604208"/>
            <a:ext cx="413384" cy="826135"/>
          </a:xfrm>
          <a:custGeom>
            <a:avLst/>
            <a:gdLst/>
            <a:ahLst/>
            <a:cxnLst/>
            <a:rect l="l" t="t" r="r" b="b"/>
            <a:pathLst>
              <a:path w="413384" h="826135">
                <a:moveTo>
                  <a:pt x="267278" y="516314"/>
                </a:moveTo>
                <a:lnTo>
                  <a:pt x="154016" y="516314"/>
                </a:lnTo>
                <a:lnTo>
                  <a:pt x="155421" y="518422"/>
                </a:lnTo>
                <a:lnTo>
                  <a:pt x="155421" y="522636"/>
                </a:lnTo>
                <a:lnTo>
                  <a:pt x="157956" y="524316"/>
                </a:lnTo>
                <a:lnTo>
                  <a:pt x="161348" y="528300"/>
                </a:lnTo>
                <a:lnTo>
                  <a:pt x="165596" y="534589"/>
                </a:lnTo>
                <a:lnTo>
                  <a:pt x="170699" y="543183"/>
                </a:lnTo>
                <a:lnTo>
                  <a:pt x="170699" y="545818"/>
                </a:lnTo>
                <a:lnTo>
                  <a:pt x="181105" y="569065"/>
                </a:lnTo>
                <a:lnTo>
                  <a:pt x="191247" y="594025"/>
                </a:lnTo>
                <a:lnTo>
                  <a:pt x="201125" y="620697"/>
                </a:lnTo>
                <a:lnTo>
                  <a:pt x="210740" y="649081"/>
                </a:lnTo>
                <a:lnTo>
                  <a:pt x="217721" y="684577"/>
                </a:lnTo>
                <a:lnTo>
                  <a:pt x="223911" y="712566"/>
                </a:lnTo>
                <a:lnTo>
                  <a:pt x="249991" y="781057"/>
                </a:lnTo>
                <a:lnTo>
                  <a:pt x="302676" y="821098"/>
                </a:lnTo>
                <a:lnTo>
                  <a:pt x="339292" y="826103"/>
                </a:lnTo>
                <a:lnTo>
                  <a:pt x="354044" y="826103"/>
                </a:lnTo>
                <a:lnTo>
                  <a:pt x="379859" y="824390"/>
                </a:lnTo>
                <a:lnTo>
                  <a:pt x="398299" y="819254"/>
                </a:lnTo>
                <a:lnTo>
                  <a:pt x="409363" y="810692"/>
                </a:lnTo>
                <a:lnTo>
                  <a:pt x="413051" y="798706"/>
                </a:lnTo>
                <a:lnTo>
                  <a:pt x="413051" y="793087"/>
                </a:lnTo>
                <a:lnTo>
                  <a:pt x="410241" y="786062"/>
                </a:lnTo>
                <a:lnTo>
                  <a:pt x="404622" y="777632"/>
                </a:lnTo>
                <a:lnTo>
                  <a:pt x="392537" y="770454"/>
                </a:lnTo>
                <a:lnTo>
                  <a:pt x="378411" y="755768"/>
                </a:lnTo>
                <a:lnTo>
                  <a:pt x="362243" y="733574"/>
                </a:lnTo>
                <a:lnTo>
                  <a:pt x="344034" y="703873"/>
                </a:lnTo>
                <a:lnTo>
                  <a:pt x="338831" y="686026"/>
                </a:lnTo>
                <a:lnTo>
                  <a:pt x="333760" y="668838"/>
                </a:lnTo>
                <a:lnTo>
                  <a:pt x="328821" y="652308"/>
                </a:lnTo>
                <a:lnTo>
                  <a:pt x="324013" y="636436"/>
                </a:lnTo>
                <a:lnTo>
                  <a:pt x="311105" y="603047"/>
                </a:lnTo>
                <a:lnTo>
                  <a:pt x="301885" y="578219"/>
                </a:lnTo>
                <a:lnTo>
                  <a:pt x="296354" y="561953"/>
                </a:lnTo>
                <a:lnTo>
                  <a:pt x="294510" y="554247"/>
                </a:lnTo>
                <a:lnTo>
                  <a:pt x="284302" y="538080"/>
                </a:lnTo>
                <a:lnTo>
                  <a:pt x="271065" y="520661"/>
                </a:lnTo>
                <a:lnTo>
                  <a:pt x="267278" y="516314"/>
                </a:lnTo>
                <a:close/>
              </a:path>
              <a:path w="413384" h="826135">
                <a:moveTo>
                  <a:pt x="80081" y="0"/>
                </a:moveTo>
                <a:lnTo>
                  <a:pt x="75866" y="0"/>
                </a:lnTo>
                <a:lnTo>
                  <a:pt x="60061" y="4083"/>
                </a:lnTo>
                <a:lnTo>
                  <a:pt x="45309" y="16332"/>
                </a:lnTo>
                <a:lnTo>
                  <a:pt x="31611" y="36747"/>
                </a:lnTo>
                <a:lnTo>
                  <a:pt x="18966" y="65329"/>
                </a:lnTo>
                <a:lnTo>
                  <a:pt x="4214" y="136981"/>
                </a:lnTo>
                <a:lnTo>
                  <a:pt x="4214" y="185803"/>
                </a:lnTo>
                <a:lnTo>
                  <a:pt x="4390" y="188085"/>
                </a:lnTo>
                <a:lnTo>
                  <a:pt x="4741" y="190193"/>
                </a:lnTo>
                <a:lnTo>
                  <a:pt x="4214" y="190193"/>
                </a:lnTo>
                <a:lnTo>
                  <a:pt x="4275" y="204945"/>
                </a:lnTo>
                <a:lnTo>
                  <a:pt x="10537" y="259210"/>
                </a:lnTo>
                <a:lnTo>
                  <a:pt x="7771" y="279824"/>
                </a:lnTo>
                <a:lnTo>
                  <a:pt x="5795" y="304256"/>
                </a:lnTo>
                <a:lnTo>
                  <a:pt x="4610" y="332509"/>
                </a:lnTo>
                <a:lnTo>
                  <a:pt x="4214" y="364581"/>
                </a:lnTo>
                <a:lnTo>
                  <a:pt x="3951" y="374262"/>
                </a:lnTo>
                <a:lnTo>
                  <a:pt x="3161" y="386972"/>
                </a:lnTo>
                <a:lnTo>
                  <a:pt x="1843" y="402712"/>
                </a:lnTo>
                <a:lnTo>
                  <a:pt x="0" y="421481"/>
                </a:lnTo>
                <a:lnTo>
                  <a:pt x="395" y="431820"/>
                </a:lnTo>
                <a:lnTo>
                  <a:pt x="1580" y="444399"/>
                </a:lnTo>
                <a:lnTo>
                  <a:pt x="3556" y="459217"/>
                </a:lnTo>
                <a:lnTo>
                  <a:pt x="6322" y="476273"/>
                </a:lnTo>
                <a:lnTo>
                  <a:pt x="6322" y="483298"/>
                </a:lnTo>
                <a:lnTo>
                  <a:pt x="7551" y="489093"/>
                </a:lnTo>
                <a:lnTo>
                  <a:pt x="10010" y="493659"/>
                </a:lnTo>
                <a:lnTo>
                  <a:pt x="10108" y="599129"/>
                </a:lnTo>
                <a:lnTo>
                  <a:pt x="10405" y="604693"/>
                </a:lnTo>
                <a:lnTo>
                  <a:pt x="10899" y="613090"/>
                </a:lnTo>
                <a:lnTo>
                  <a:pt x="13109" y="649081"/>
                </a:lnTo>
                <a:lnTo>
                  <a:pt x="14225" y="668047"/>
                </a:lnTo>
                <a:lnTo>
                  <a:pt x="14225" y="687365"/>
                </a:lnTo>
                <a:lnTo>
                  <a:pt x="15454" y="692634"/>
                </a:lnTo>
                <a:lnTo>
                  <a:pt x="17912" y="700712"/>
                </a:lnTo>
                <a:lnTo>
                  <a:pt x="20547" y="722840"/>
                </a:lnTo>
                <a:lnTo>
                  <a:pt x="20547" y="763934"/>
                </a:lnTo>
                <a:lnTo>
                  <a:pt x="23005" y="771837"/>
                </a:lnTo>
                <a:lnTo>
                  <a:pt x="27923" y="778159"/>
                </a:lnTo>
                <a:lnTo>
                  <a:pt x="35134" y="792681"/>
                </a:lnTo>
                <a:lnTo>
                  <a:pt x="45177" y="803053"/>
                </a:lnTo>
                <a:lnTo>
                  <a:pt x="58052" y="809276"/>
                </a:lnTo>
                <a:lnTo>
                  <a:pt x="73759" y="811351"/>
                </a:lnTo>
                <a:lnTo>
                  <a:pt x="77974" y="811351"/>
                </a:lnTo>
                <a:lnTo>
                  <a:pt x="114853" y="783428"/>
                </a:lnTo>
                <a:lnTo>
                  <a:pt x="122229" y="743914"/>
                </a:lnTo>
                <a:lnTo>
                  <a:pt x="122229" y="742333"/>
                </a:lnTo>
                <a:lnTo>
                  <a:pt x="123283" y="738821"/>
                </a:lnTo>
                <a:lnTo>
                  <a:pt x="123810" y="735836"/>
                </a:lnTo>
                <a:lnTo>
                  <a:pt x="123901" y="722840"/>
                </a:lnTo>
                <a:lnTo>
                  <a:pt x="124600" y="690438"/>
                </a:lnTo>
                <a:lnTo>
                  <a:pt x="126971" y="645919"/>
                </a:lnTo>
                <a:lnTo>
                  <a:pt x="130922" y="593498"/>
                </a:lnTo>
                <a:lnTo>
                  <a:pt x="136454" y="533173"/>
                </a:lnTo>
                <a:lnTo>
                  <a:pt x="136454" y="518422"/>
                </a:lnTo>
                <a:lnTo>
                  <a:pt x="140669" y="518422"/>
                </a:lnTo>
                <a:lnTo>
                  <a:pt x="145586" y="517719"/>
                </a:lnTo>
                <a:lnTo>
                  <a:pt x="151206" y="516314"/>
                </a:lnTo>
                <a:lnTo>
                  <a:pt x="267278" y="516314"/>
                </a:lnTo>
                <a:lnTo>
                  <a:pt x="254798" y="501990"/>
                </a:lnTo>
                <a:lnTo>
                  <a:pt x="235502" y="482069"/>
                </a:lnTo>
                <a:lnTo>
                  <a:pt x="262108" y="467943"/>
                </a:lnTo>
                <a:lnTo>
                  <a:pt x="265161" y="465736"/>
                </a:lnTo>
                <a:lnTo>
                  <a:pt x="140669" y="465736"/>
                </a:lnTo>
                <a:lnTo>
                  <a:pt x="140805" y="451380"/>
                </a:lnTo>
                <a:lnTo>
                  <a:pt x="141196" y="437945"/>
                </a:lnTo>
                <a:lnTo>
                  <a:pt x="141891" y="424444"/>
                </a:lnTo>
                <a:lnTo>
                  <a:pt x="142757" y="412788"/>
                </a:lnTo>
                <a:lnTo>
                  <a:pt x="142282" y="352496"/>
                </a:lnTo>
                <a:lnTo>
                  <a:pt x="140801" y="297802"/>
                </a:lnTo>
                <a:lnTo>
                  <a:pt x="138331" y="248443"/>
                </a:lnTo>
                <a:lnTo>
                  <a:pt x="134874" y="204418"/>
                </a:lnTo>
                <a:lnTo>
                  <a:pt x="133458" y="170831"/>
                </a:lnTo>
                <a:lnTo>
                  <a:pt x="131844" y="140669"/>
                </a:lnTo>
                <a:lnTo>
                  <a:pt x="130033" y="113931"/>
                </a:lnTo>
                <a:lnTo>
                  <a:pt x="128024" y="90618"/>
                </a:lnTo>
                <a:lnTo>
                  <a:pt x="140372" y="80147"/>
                </a:lnTo>
                <a:lnTo>
                  <a:pt x="150547" y="72442"/>
                </a:lnTo>
                <a:lnTo>
                  <a:pt x="158549" y="67502"/>
                </a:lnTo>
                <a:lnTo>
                  <a:pt x="164377" y="65329"/>
                </a:lnTo>
                <a:lnTo>
                  <a:pt x="287058" y="65329"/>
                </a:lnTo>
                <a:lnTo>
                  <a:pt x="285026" y="63749"/>
                </a:lnTo>
                <a:lnTo>
                  <a:pt x="257103" y="31611"/>
                </a:lnTo>
                <a:lnTo>
                  <a:pt x="249829" y="27396"/>
                </a:lnTo>
                <a:lnTo>
                  <a:pt x="113800" y="27396"/>
                </a:lnTo>
                <a:lnTo>
                  <a:pt x="111692" y="17978"/>
                </a:lnTo>
                <a:lnTo>
                  <a:pt x="105370" y="10273"/>
                </a:lnTo>
                <a:lnTo>
                  <a:pt x="94833" y="4280"/>
                </a:lnTo>
                <a:lnTo>
                  <a:pt x="80081" y="0"/>
                </a:lnTo>
                <a:close/>
              </a:path>
              <a:path w="413384" h="826135">
                <a:moveTo>
                  <a:pt x="287058" y="65329"/>
                </a:moveTo>
                <a:lnTo>
                  <a:pt x="164377" y="65329"/>
                </a:lnTo>
                <a:lnTo>
                  <a:pt x="178866" y="67305"/>
                </a:lnTo>
                <a:lnTo>
                  <a:pt x="190720" y="73232"/>
                </a:lnTo>
                <a:lnTo>
                  <a:pt x="199940" y="83110"/>
                </a:lnTo>
                <a:lnTo>
                  <a:pt x="206525" y="96940"/>
                </a:lnTo>
                <a:lnTo>
                  <a:pt x="207579" y="104316"/>
                </a:lnTo>
                <a:lnTo>
                  <a:pt x="209160" y="110990"/>
                </a:lnTo>
                <a:lnTo>
                  <a:pt x="211267" y="116961"/>
                </a:lnTo>
                <a:lnTo>
                  <a:pt x="212321" y="119068"/>
                </a:lnTo>
                <a:lnTo>
                  <a:pt x="213023" y="120824"/>
                </a:lnTo>
                <a:lnTo>
                  <a:pt x="213726" y="122405"/>
                </a:lnTo>
                <a:lnTo>
                  <a:pt x="214428" y="123810"/>
                </a:lnTo>
                <a:lnTo>
                  <a:pt x="217238" y="129781"/>
                </a:lnTo>
                <a:lnTo>
                  <a:pt x="220048" y="136981"/>
                </a:lnTo>
                <a:lnTo>
                  <a:pt x="222858" y="145411"/>
                </a:lnTo>
                <a:lnTo>
                  <a:pt x="222858" y="168592"/>
                </a:lnTo>
                <a:lnTo>
                  <a:pt x="224758" y="190193"/>
                </a:lnTo>
                <a:lnTo>
                  <a:pt x="226019" y="204945"/>
                </a:lnTo>
                <a:lnTo>
                  <a:pt x="226809" y="214823"/>
                </a:lnTo>
                <a:lnTo>
                  <a:pt x="227073" y="219170"/>
                </a:lnTo>
                <a:lnTo>
                  <a:pt x="227007" y="259902"/>
                </a:lnTo>
                <a:lnTo>
                  <a:pt x="226429" y="304256"/>
                </a:lnTo>
                <a:lnTo>
                  <a:pt x="225262" y="344923"/>
                </a:lnTo>
                <a:lnTo>
                  <a:pt x="220223" y="386709"/>
                </a:lnTo>
                <a:lnTo>
                  <a:pt x="201059" y="424444"/>
                </a:lnTo>
                <a:lnTo>
                  <a:pt x="168197" y="455463"/>
                </a:lnTo>
                <a:lnTo>
                  <a:pt x="140669" y="465736"/>
                </a:lnTo>
                <a:lnTo>
                  <a:pt x="265161" y="465736"/>
                </a:lnTo>
                <a:lnTo>
                  <a:pt x="304256" y="432380"/>
                </a:lnTo>
                <a:lnTo>
                  <a:pt x="336394" y="386577"/>
                </a:lnTo>
                <a:lnTo>
                  <a:pt x="355361" y="324408"/>
                </a:lnTo>
                <a:lnTo>
                  <a:pt x="357732" y="286607"/>
                </a:lnTo>
                <a:lnTo>
                  <a:pt x="357732" y="244459"/>
                </a:lnTo>
                <a:lnTo>
                  <a:pt x="356678" y="223187"/>
                </a:lnTo>
                <a:lnTo>
                  <a:pt x="353517" y="200993"/>
                </a:lnTo>
                <a:lnTo>
                  <a:pt x="348248" y="177878"/>
                </a:lnTo>
                <a:lnTo>
                  <a:pt x="340872" y="153840"/>
                </a:lnTo>
                <a:lnTo>
                  <a:pt x="335802" y="134281"/>
                </a:lnTo>
                <a:lnTo>
                  <a:pt x="329545" y="117224"/>
                </a:lnTo>
                <a:lnTo>
                  <a:pt x="322103" y="102670"/>
                </a:lnTo>
                <a:lnTo>
                  <a:pt x="313476" y="90618"/>
                </a:lnTo>
                <a:lnTo>
                  <a:pt x="305178" y="83110"/>
                </a:lnTo>
                <a:lnTo>
                  <a:pt x="299251" y="77447"/>
                </a:lnTo>
                <a:lnTo>
                  <a:pt x="295695" y="73627"/>
                </a:lnTo>
                <a:lnTo>
                  <a:pt x="294510" y="71651"/>
                </a:lnTo>
                <a:lnTo>
                  <a:pt x="291348" y="68842"/>
                </a:lnTo>
                <a:lnTo>
                  <a:pt x="288187" y="66207"/>
                </a:lnTo>
                <a:lnTo>
                  <a:pt x="287058" y="65329"/>
                </a:lnTo>
                <a:close/>
              </a:path>
              <a:path w="413384" h="826135">
                <a:moveTo>
                  <a:pt x="185451" y="6322"/>
                </a:moveTo>
                <a:lnTo>
                  <a:pt x="179129" y="6322"/>
                </a:lnTo>
                <a:lnTo>
                  <a:pt x="161941" y="7639"/>
                </a:lnTo>
                <a:lnTo>
                  <a:pt x="145674" y="11590"/>
                </a:lnTo>
                <a:lnTo>
                  <a:pt x="130329" y="18176"/>
                </a:lnTo>
                <a:lnTo>
                  <a:pt x="115907" y="27396"/>
                </a:lnTo>
                <a:lnTo>
                  <a:pt x="249829" y="27396"/>
                </a:lnTo>
                <a:lnTo>
                  <a:pt x="241759" y="22720"/>
                </a:lnTo>
                <a:lnTo>
                  <a:pt x="224702" y="15542"/>
                </a:lnTo>
                <a:lnTo>
                  <a:pt x="205933" y="10076"/>
                </a:lnTo>
                <a:lnTo>
                  <a:pt x="185451" y="63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15974" y="4440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59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59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59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59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38727" y="616853"/>
            <a:ext cx="343535" cy="784225"/>
          </a:xfrm>
          <a:custGeom>
            <a:avLst/>
            <a:gdLst/>
            <a:ahLst/>
            <a:cxnLst/>
            <a:rect l="l" t="t" r="r" b="b"/>
            <a:pathLst>
              <a:path w="343534" h="784225">
                <a:moveTo>
                  <a:pt x="27396" y="493132"/>
                </a:moveTo>
                <a:lnTo>
                  <a:pt x="18176" y="494581"/>
                </a:lnTo>
                <a:lnTo>
                  <a:pt x="10537" y="498928"/>
                </a:lnTo>
                <a:lnTo>
                  <a:pt x="4478" y="506172"/>
                </a:lnTo>
                <a:lnTo>
                  <a:pt x="0" y="516314"/>
                </a:lnTo>
                <a:lnTo>
                  <a:pt x="126" y="523756"/>
                </a:lnTo>
                <a:lnTo>
                  <a:pt x="526" y="533700"/>
                </a:lnTo>
                <a:lnTo>
                  <a:pt x="1185" y="545159"/>
                </a:lnTo>
                <a:lnTo>
                  <a:pt x="2107" y="558462"/>
                </a:lnTo>
                <a:lnTo>
                  <a:pt x="3292" y="590073"/>
                </a:lnTo>
                <a:lnTo>
                  <a:pt x="6849" y="617469"/>
                </a:lnTo>
                <a:lnTo>
                  <a:pt x="12776" y="640651"/>
                </a:lnTo>
                <a:lnTo>
                  <a:pt x="21074" y="659618"/>
                </a:lnTo>
                <a:lnTo>
                  <a:pt x="28779" y="682075"/>
                </a:lnTo>
                <a:lnTo>
                  <a:pt x="50907" y="724223"/>
                </a:lnTo>
                <a:lnTo>
                  <a:pt x="96413" y="761432"/>
                </a:lnTo>
                <a:lnTo>
                  <a:pt x="158582" y="781452"/>
                </a:lnTo>
                <a:lnTo>
                  <a:pt x="189666" y="783955"/>
                </a:lnTo>
                <a:lnTo>
                  <a:pt x="204418" y="783955"/>
                </a:lnTo>
                <a:lnTo>
                  <a:pt x="250781" y="775525"/>
                </a:lnTo>
                <a:lnTo>
                  <a:pt x="303466" y="737592"/>
                </a:lnTo>
                <a:lnTo>
                  <a:pt x="323298" y="699658"/>
                </a:lnTo>
                <a:lnTo>
                  <a:pt x="126444" y="699658"/>
                </a:lnTo>
                <a:lnTo>
                  <a:pt x="109848" y="697024"/>
                </a:lnTo>
                <a:lnTo>
                  <a:pt x="75866" y="657510"/>
                </a:lnTo>
                <a:lnTo>
                  <a:pt x="60061" y="611411"/>
                </a:lnTo>
                <a:lnTo>
                  <a:pt x="54792" y="590073"/>
                </a:lnTo>
                <a:lnTo>
                  <a:pt x="54792" y="552140"/>
                </a:lnTo>
                <a:lnTo>
                  <a:pt x="53080" y="526324"/>
                </a:lnTo>
                <a:lnTo>
                  <a:pt x="47943" y="507884"/>
                </a:lnTo>
                <a:lnTo>
                  <a:pt x="39382" y="496820"/>
                </a:lnTo>
                <a:lnTo>
                  <a:pt x="27396" y="493132"/>
                </a:lnTo>
                <a:close/>
              </a:path>
              <a:path w="343534" h="784225">
                <a:moveTo>
                  <a:pt x="198096" y="0"/>
                </a:moveTo>
                <a:lnTo>
                  <a:pt x="168592" y="0"/>
                </a:lnTo>
                <a:lnTo>
                  <a:pt x="149823" y="4478"/>
                </a:lnTo>
                <a:lnTo>
                  <a:pt x="128815" y="17912"/>
                </a:lnTo>
                <a:lnTo>
                  <a:pt x="105567" y="40304"/>
                </a:lnTo>
                <a:lnTo>
                  <a:pt x="80081" y="71651"/>
                </a:lnTo>
                <a:lnTo>
                  <a:pt x="75471" y="76393"/>
                </a:lnTo>
                <a:lnTo>
                  <a:pt x="70071" y="90618"/>
                </a:lnTo>
                <a:lnTo>
                  <a:pt x="63880" y="114326"/>
                </a:lnTo>
                <a:lnTo>
                  <a:pt x="56899" y="147518"/>
                </a:lnTo>
                <a:lnTo>
                  <a:pt x="56899" y="172807"/>
                </a:lnTo>
                <a:lnTo>
                  <a:pt x="57163" y="176890"/>
                </a:lnTo>
                <a:lnTo>
                  <a:pt x="57953" y="184924"/>
                </a:lnTo>
                <a:lnTo>
                  <a:pt x="59270" y="196910"/>
                </a:lnTo>
                <a:lnTo>
                  <a:pt x="61114" y="212847"/>
                </a:lnTo>
                <a:lnTo>
                  <a:pt x="61114" y="246566"/>
                </a:lnTo>
                <a:lnTo>
                  <a:pt x="73759" y="288319"/>
                </a:lnTo>
                <a:lnTo>
                  <a:pt x="88511" y="325067"/>
                </a:lnTo>
                <a:lnTo>
                  <a:pt x="105370" y="356810"/>
                </a:lnTo>
                <a:lnTo>
                  <a:pt x="124336" y="383547"/>
                </a:lnTo>
                <a:lnTo>
                  <a:pt x="135927" y="400670"/>
                </a:lnTo>
                <a:lnTo>
                  <a:pt x="165431" y="455463"/>
                </a:lnTo>
                <a:lnTo>
                  <a:pt x="183344" y="493132"/>
                </a:lnTo>
                <a:lnTo>
                  <a:pt x="193515" y="533700"/>
                </a:lnTo>
                <a:lnTo>
                  <a:pt x="205077" y="591522"/>
                </a:lnTo>
                <a:lnTo>
                  <a:pt x="206525" y="609040"/>
                </a:lnTo>
                <a:lnTo>
                  <a:pt x="206525" y="638544"/>
                </a:lnTo>
                <a:lnTo>
                  <a:pt x="189798" y="665281"/>
                </a:lnTo>
                <a:lnTo>
                  <a:pt x="172280" y="684380"/>
                </a:lnTo>
                <a:lnTo>
                  <a:pt x="153972" y="695839"/>
                </a:lnTo>
                <a:lnTo>
                  <a:pt x="134874" y="699658"/>
                </a:lnTo>
                <a:lnTo>
                  <a:pt x="323298" y="699658"/>
                </a:lnTo>
                <a:lnTo>
                  <a:pt x="328755" y="687277"/>
                </a:lnTo>
                <a:lnTo>
                  <a:pt x="335077" y="665874"/>
                </a:lnTo>
                <a:lnTo>
                  <a:pt x="337185" y="646973"/>
                </a:lnTo>
                <a:lnTo>
                  <a:pt x="337185" y="550032"/>
                </a:lnTo>
                <a:lnTo>
                  <a:pt x="333233" y="523756"/>
                </a:lnTo>
                <a:lnTo>
                  <a:pt x="327701" y="500245"/>
                </a:lnTo>
                <a:lnTo>
                  <a:pt x="320589" y="479500"/>
                </a:lnTo>
                <a:lnTo>
                  <a:pt x="311896" y="461521"/>
                </a:lnTo>
                <a:lnTo>
                  <a:pt x="292468" y="418517"/>
                </a:lnTo>
                <a:lnTo>
                  <a:pt x="274753" y="380650"/>
                </a:lnTo>
                <a:lnTo>
                  <a:pt x="258749" y="347919"/>
                </a:lnTo>
                <a:lnTo>
                  <a:pt x="244459" y="320325"/>
                </a:lnTo>
                <a:lnTo>
                  <a:pt x="236819" y="308734"/>
                </a:lnTo>
                <a:lnTo>
                  <a:pt x="229707" y="297144"/>
                </a:lnTo>
                <a:lnTo>
                  <a:pt x="208567" y="254798"/>
                </a:lnTo>
                <a:lnTo>
                  <a:pt x="192761" y="201059"/>
                </a:lnTo>
                <a:lnTo>
                  <a:pt x="185451" y="166485"/>
                </a:lnTo>
                <a:lnTo>
                  <a:pt x="188744" y="139022"/>
                </a:lnTo>
                <a:lnTo>
                  <a:pt x="196120" y="97928"/>
                </a:lnTo>
                <a:lnTo>
                  <a:pt x="229707" y="63222"/>
                </a:lnTo>
                <a:lnTo>
                  <a:pt x="321335" y="63222"/>
                </a:lnTo>
                <a:lnTo>
                  <a:pt x="319996" y="60192"/>
                </a:lnTo>
                <a:lnTo>
                  <a:pt x="285026" y="22127"/>
                </a:lnTo>
                <a:lnTo>
                  <a:pt x="245315" y="11656"/>
                </a:lnTo>
                <a:lnTo>
                  <a:pt x="228390" y="8166"/>
                </a:lnTo>
                <a:lnTo>
                  <a:pt x="212650" y="4280"/>
                </a:lnTo>
                <a:lnTo>
                  <a:pt x="198096" y="0"/>
                </a:lnTo>
                <a:close/>
              </a:path>
              <a:path w="343534" h="784225">
                <a:moveTo>
                  <a:pt x="321335" y="63222"/>
                </a:moveTo>
                <a:lnTo>
                  <a:pt x="229707" y="63222"/>
                </a:lnTo>
                <a:lnTo>
                  <a:pt x="240244" y="65329"/>
                </a:lnTo>
                <a:lnTo>
                  <a:pt x="257828" y="70202"/>
                </a:lnTo>
                <a:lnTo>
                  <a:pt x="272118" y="84823"/>
                </a:lnTo>
                <a:lnTo>
                  <a:pt x="283116" y="109189"/>
                </a:lnTo>
                <a:lnTo>
                  <a:pt x="290822" y="143303"/>
                </a:lnTo>
                <a:lnTo>
                  <a:pt x="290822" y="191773"/>
                </a:lnTo>
                <a:lnTo>
                  <a:pt x="290426" y="198491"/>
                </a:lnTo>
                <a:lnTo>
                  <a:pt x="289241" y="205998"/>
                </a:lnTo>
                <a:lnTo>
                  <a:pt x="287265" y="214296"/>
                </a:lnTo>
                <a:lnTo>
                  <a:pt x="284499" y="223384"/>
                </a:lnTo>
                <a:lnTo>
                  <a:pt x="286080" y="235634"/>
                </a:lnTo>
                <a:lnTo>
                  <a:pt x="290822" y="244985"/>
                </a:lnTo>
                <a:lnTo>
                  <a:pt x="298724" y="251439"/>
                </a:lnTo>
                <a:lnTo>
                  <a:pt x="309788" y="254996"/>
                </a:lnTo>
                <a:lnTo>
                  <a:pt x="311896" y="254996"/>
                </a:lnTo>
                <a:lnTo>
                  <a:pt x="324342" y="251966"/>
                </a:lnTo>
                <a:lnTo>
                  <a:pt x="333760" y="242878"/>
                </a:lnTo>
                <a:lnTo>
                  <a:pt x="340148" y="227731"/>
                </a:lnTo>
                <a:lnTo>
                  <a:pt x="343507" y="206525"/>
                </a:lnTo>
                <a:lnTo>
                  <a:pt x="343507" y="134874"/>
                </a:lnTo>
                <a:lnTo>
                  <a:pt x="336855" y="105502"/>
                </a:lnTo>
                <a:lnTo>
                  <a:pt x="329018" y="80608"/>
                </a:lnTo>
                <a:lnTo>
                  <a:pt x="321335" y="632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68764" y="4440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59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59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59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59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28695" y="1922276"/>
            <a:ext cx="145415" cy="695960"/>
          </a:xfrm>
          <a:custGeom>
            <a:avLst/>
            <a:gdLst/>
            <a:ahLst/>
            <a:cxnLst/>
            <a:rect l="l" t="t" r="r" b="b"/>
            <a:pathLst>
              <a:path w="145415" h="695960">
                <a:moveTo>
                  <a:pt x="136121" y="0"/>
                </a:moveTo>
                <a:lnTo>
                  <a:pt x="127846" y="0"/>
                </a:lnTo>
                <a:lnTo>
                  <a:pt x="116442" y="3626"/>
                </a:lnTo>
                <a:lnTo>
                  <a:pt x="108297" y="7680"/>
                </a:lnTo>
                <a:lnTo>
                  <a:pt x="103409" y="12160"/>
                </a:lnTo>
                <a:lnTo>
                  <a:pt x="101780" y="17066"/>
                </a:lnTo>
                <a:lnTo>
                  <a:pt x="99918" y="21391"/>
                </a:lnTo>
                <a:lnTo>
                  <a:pt x="94333" y="29711"/>
                </a:lnTo>
                <a:lnTo>
                  <a:pt x="85024" y="42027"/>
                </a:lnTo>
                <a:lnTo>
                  <a:pt x="71991" y="58337"/>
                </a:lnTo>
                <a:lnTo>
                  <a:pt x="66095" y="68441"/>
                </a:lnTo>
                <a:lnTo>
                  <a:pt x="61440" y="78895"/>
                </a:lnTo>
                <a:lnTo>
                  <a:pt x="58027" y="89697"/>
                </a:lnTo>
                <a:lnTo>
                  <a:pt x="55855" y="100849"/>
                </a:lnTo>
                <a:lnTo>
                  <a:pt x="33513" y="162600"/>
                </a:lnTo>
                <a:lnTo>
                  <a:pt x="24824" y="202630"/>
                </a:lnTo>
                <a:lnTo>
                  <a:pt x="21605" y="208021"/>
                </a:lnTo>
                <a:lnTo>
                  <a:pt x="17842" y="224196"/>
                </a:lnTo>
                <a:lnTo>
                  <a:pt x="13537" y="251154"/>
                </a:lnTo>
                <a:lnTo>
                  <a:pt x="8688" y="288895"/>
                </a:lnTo>
                <a:lnTo>
                  <a:pt x="8378" y="296187"/>
                </a:lnTo>
                <a:lnTo>
                  <a:pt x="7447" y="303479"/>
                </a:lnTo>
                <a:lnTo>
                  <a:pt x="5895" y="310772"/>
                </a:lnTo>
                <a:lnTo>
                  <a:pt x="3723" y="318064"/>
                </a:lnTo>
                <a:lnTo>
                  <a:pt x="3723" y="327683"/>
                </a:lnTo>
                <a:lnTo>
                  <a:pt x="2094" y="343024"/>
                </a:lnTo>
                <a:lnTo>
                  <a:pt x="930" y="355223"/>
                </a:lnTo>
                <a:lnTo>
                  <a:pt x="232" y="364280"/>
                </a:lnTo>
                <a:lnTo>
                  <a:pt x="0" y="370195"/>
                </a:lnTo>
                <a:lnTo>
                  <a:pt x="0" y="421086"/>
                </a:lnTo>
                <a:lnTo>
                  <a:pt x="1163" y="429871"/>
                </a:lnTo>
                <a:lnTo>
                  <a:pt x="2172" y="440712"/>
                </a:lnTo>
                <a:lnTo>
                  <a:pt x="3025" y="453610"/>
                </a:lnTo>
                <a:lnTo>
                  <a:pt x="3723" y="468562"/>
                </a:lnTo>
                <a:lnTo>
                  <a:pt x="8068" y="483981"/>
                </a:lnTo>
                <a:lnTo>
                  <a:pt x="11171" y="495171"/>
                </a:lnTo>
                <a:lnTo>
                  <a:pt x="13032" y="502134"/>
                </a:lnTo>
                <a:lnTo>
                  <a:pt x="13653" y="504868"/>
                </a:lnTo>
                <a:lnTo>
                  <a:pt x="17144" y="531303"/>
                </a:lnTo>
                <a:lnTo>
                  <a:pt x="20790" y="552268"/>
                </a:lnTo>
                <a:lnTo>
                  <a:pt x="24591" y="567764"/>
                </a:lnTo>
                <a:lnTo>
                  <a:pt x="28548" y="577790"/>
                </a:lnTo>
                <a:lnTo>
                  <a:pt x="30565" y="588166"/>
                </a:lnTo>
                <a:lnTo>
                  <a:pt x="35374" y="601296"/>
                </a:lnTo>
                <a:lnTo>
                  <a:pt x="42977" y="617180"/>
                </a:lnTo>
                <a:lnTo>
                  <a:pt x="53372" y="635818"/>
                </a:lnTo>
                <a:lnTo>
                  <a:pt x="57910" y="645088"/>
                </a:lnTo>
                <a:lnTo>
                  <a:pt x="61906" y="652419"/>
                </a:lnTo>
                <a:lnTo>
                  <a:pt x="65358" y="657811"/>
                </a:lnTo>
                <a:lnTo>
                  <a:pt x="68267" y="661263"/>
                </a:lnTo>
                <a:lnTo>
                  <a:pt x="72404" y="664366"/>
                </a:lnTo>
                <a:lnTo>
                  <a:pt x="74473" y="667262"/>
                </a:lnTo>
                <a:lnTo>
                  <a:pt x="74473" y="669952"/>
                </a:lnTo>
                <a:lnTo>
                  <a:pt x="103021" y="685777"/>
                </a:lnTo>
                <a:lnTo>
                  <a:pt x="113494" y="689986"/>
                </a:lnTo>
                <a:lnTo>
                  <a:pt x="121329" y="692992"/>
                </a:lnTo>
                <a:lnTo>
                  <a:pt x="126527" y="694795"/>
                </a:lnTo>
                <a:lnTo>
                  <a:pt x="129087" y="695397"/>
                </a:lnTo>
                <a:lnTo>
                  <a:pt x="139844" y="693328"/>
                </a:lnTo>
                <a:lnTo>
                  <a:pt x="145223" y="688466"/>
                </a:lnTo>
                <a:lnTo>
                  <a:pt x="145223" y="680812"/>
                </a:lnTo>
                <a:lnTo>
                  <a:pt x="143982" y="673572"/>
                </a:lnTo>
                <a:lnTo>
                  <a:pt x="142327" y="669952"/>
                </a:lnTo>
                <a:lnTo>
                  <a:pt x="140258" y="669952"/>
                </a:lnTo>
                <a:lnTo>
                  <a:pt x="136147" y="663435"/>
                </a:lnTo>
                <a:lnTo>
                  <a:pt x="131259" y="657229"/>
                </a:lnTo>
                <a:lnTo>
                  <a:pt x="125596" y="651333"/>
                </a:lnTo>
                <a:lnTo>
                  <a:pt x="119157" y="645748"/>
                </a:lnTo>
                <a:lnTo>
                  <a:pt x="115227" y="634163"/>
                </a:lnTo>
                <a:lnTo>
                  <a:pt x="112331" y="627646"/>
                </a:lnTo>
                <a:lnTo>
                  <a:pt x="110469" y="626198"/>
                </a:lnTo>
                <a:lnTo>
                  <a:pt x="107366" y="611717"/>
                </a:lnTo>
                <a:lnTo>
                  <a:pt x="105297" y="604477"/>
                </a:lnTo>
                <a:lnTo>
                  <a:pt x="104263" y="604477"/>
                </a:lnTo>
                <a:lnTo>
                  <a:pt x="96117" y="575230"/>
                </a:lnTo>
                <a:lnTo>
                  <a:pt x="90299" y="546449"/>
                </a:lnTo>
                <a:lnTo>
                  <a:pt x="86808" y="518134"/>
                </a:lnTo>
                <a:lnTo>
                  <a:pt x="85644" y="490284"/>
                </a:lnTo>
                <a:lnTo>
                  <a:pt x="83472" y="478609"/>
                </a:lnTo>
                <a:lnTo>
                  <a:pt x="81921" y="466856"/>
                </a:lnTo>
                <a:lnTo>
                  <a:pt x="80990" y="455025"/>
                </a:lnTo>
                <a:lnTo>
                  <a:pt x="80679" y="443117"/>
                </a:lnTo>
                <a:lnTo>
                  <a:pt x="80679" y="283930"/>
                </a:lnTo>
                <a:lnTo>
                  <a:pt x="81920" y="277000"/>
                </a:lnTo>
                <a:lnTo>
                  <a:pt x="84403" y="268104"/>
                </a:lnTo>
                <a:lnTo>
                  <a:pt x="87428" y="242116"/>
                </a:lnTo>
                <a:lnTo>
                  <a:pt x="90299" y="220317"/>
                </a:lnTo>
                <a:lnTo>
                  <a:pt x="93029" y="202630"/>
                </a:lnTo>
                <a:lnTo>
                  <a:pt x="95574" y="189287"/>
                </a:lnTo>
                <a:lnTo>
                  <a:pt x="98444" y="170629"/>
                </a:lnTo>
                <a:lnTo>
                  <a:pt x="100849" y="155929"/>
                </a:lnTo>
                <a:lnTo>
                  <a:pt x="102789" y="145184"/>
                </a:lnTo>
                <a:lnTo>
                  <a:pt x="104263" y="138396"/>
                </a:lnTo>
                <a:lnTo>
                  <a:pt x="112951" y="107831"/>
                </a:lnTo>
                <a:lnTo>
                  <a:pt x="119157" y="84093"/>
                </a:lnTo>
                <a:lnTo>
                  <a:pt x="122881" y="67181"/>
                </a:lnTo>
                <a:lnTo>
                  <a:pt x="124122" y="57096"/>
                </a:lnTo>
                <a:lnTo>
                  <a:pt x="130328" y="51304"/>
                </a:lnTo>
                <a:lnTo>
                  <a:pt x="134052" y="44787"/>
                </a:lnTo>
                <a:lnTo>
                  <a:pt x="135293" y="37547"/>
                </a:lnTo>
                <a:lnTo>
                  <a:pt x="141913" y="26169"/>
                </a:lnTo>
                <a:lnTo>
                  <a:pt x="145223" y="19756"/>
                </a:lnTo>
                <a:lnTo>
                  <a:pt x="145223" y="18308"/>
                </a:lnTo>
                <a:lnTo>
                  <a:pt x="141913" y="6102"/>
                </a:lnTo>
                <a:lnTo>
                  <a:pt x="1361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60297" y="2020333"/>
            <a:ext cx="224790" cy="453390"/>
          </a:xfrm>
          <a:custGeom>
            <a:avLst/>
            <a:gdLst/>
            <a:ahLst/>
            <a:cxnLst/>
            <a:rect l="l" t="t" r="r" b="b"/>
            <a:pathLst>
              <a:path w="224790" h="453389">
                <a:moveTo>
                  <a:pt x="151429" y="42201"/>
                </a:moveTo>
                <a:lnTo>
                  <a:pt x="75714" y="42201"/>
                </a:lnTo>
                <a:lnTo>
                  <a:pt x="75714" y="394916"/>
                </a:lnTo>
                <a:lnTo>
                  <a:pt x="74473" y="401950"/>
                </a:lnTo>
                <a:lnTo>
                  <a:pt x="72029" y="411932"/>
                </a:lnTo>
                <a:lnTo>
                  <a:pt x="71991" y="420775"/>
                </a:lnTo>
                <a:lnTo>
                  <a:pt x="73775" y="434894"/>
                </a:lnTo>
                <a:lnTo>
                  <a:pt x="79128" y="444979"/>
                </a:lnTo>
                <a:lnTo>
                  <a:pt x="88049" y="451030"/>
                </a:lnTo>
                <a:lnTo>
                  <a:pt x="100539" y="453047"/>
                </a:lnTo>
                <a:lnTo>
                  <a:pt x="101780" y="453047"/>
                </a:lnTo>
                <a:lnTo>
                  <a:pt x="125557" y="419728"/>
                </a:lnTo>
                <a:lnTo>
                  <a:pt x="127070" y="411932"/>
                </a:lnTo>
                <a:lnTo>
                  <a:pt x="128660" y="406075"/>
                </a:lnTo>
                <a:lnTo>
                  <a:pt x="130328" y="402157"/>
                </a:lnTo>
                <a:lnTo>
                  <a:pt x="132733" y="375005"/>
                </a:lnTo>
                <a:lnTo>
                  <a:pt x="134983" y="353749"/>
                </a:lnTo>
                <a:lnTo>
                  <a:pt x="137077" y="338389"/>
                </a:lnTo>
                <a:lnTo>
                  <a:pt x="139017" y="328925"/>
                </a:lnTo>
                <a:lnTo>
                  <a:pt x="145223" y="259416"/>
                </a:lnTo>
                <a:lnTo>
                  <a:pt x="145223" y="233350"/>
                </a:lnTo>
                <a:lnTo>
                  <a:pt x="146542" y="207595"/>
                </a:lnTo>
                <a:lnTo>
                  <a:pt x="148016" y="183701"/>
                </a:lnTo>
                <a:lnTo>
                  <a:pt x="149645" y="161669"/>
                </a:lnTo>
                <a:lnTo>
                  <a:pt x="151429" y="141499"/>
                </a:lnTo>
                <a:lnTo>
                  <a:pt x="151429" y="42201"/>
                </a:lnTo>
                <a:close/>
              </a:path>
              <a:path w="224790" h="453389">
                <a:moveTo>
                  <a:pt x="33513" y="3723"/>
                </a:moveTo>
                <a:lnTo>
                  <a:pt x="7861" y="3723"/>
                </a:lnTo>
                <a:lnTo>
                  <a:pt x="2068" y="8688"/>
                </a:lnTo>
                <a:lnTo>
                  <a:pt x="0" y="18618"/>
                </a:lnTo>
                <a:lnTo>
                  <a:pt x="3840" y="29479"/>
                </a:lnTo>
                <a:lnTo>
                  <a:pt x="8843" y="37236"/>
                </a:lnTo>
                <a:lnTo>
                  <a:pt x="15011" y="41891"/>
                </a:lnTo>
                <a:lnTo>
                  <a:pt x="22342" y="43443"/>
                </a:lnTo>
                <a:lnTo>
                  <a:pt x="61233" y="43443"/>
                </a:lnTo>
                <a:lnTo>
                  <a:pt x="67439" y="43029"/>
                </a:lnTo>
                <a:lnTo>
                  <a:pt x="75714" y="42201"/>
                </a:lnTo>
                <a:lnTo>
                  <a:pt x="151429" y="42201"/>
                </a:lnTo>
                <a:lnTo>
                  <a:pt x="151429" y="38478"/>
                </a:lnTo>
                <a:lnTo>
                  <a:pt x="213980" y="38478"/>
                </a:lnTo>
                <a:lnTo>
                  <a:pt x="214770" y="38245"/>
                </a:lnTo>
                <a:lnTo>
                  <a:pt x="218921" y="33823"/>
                </a:lnTo>
                <a:lnTo>
                  <a:pt x="222218" y="26453"/>
                </a:lnTo>
                <a:lnTo>
                  <a:pt x="224661" y="16135"/>
                </a:lnTo>
                <a:lnTo>
                  <a:pt x="224661" y="7240"/>
                </a:lnTo>
                <a:lnTo>
                  <a:pt x="223627" y="6206"/>
                </a:lnTo>
                <a:lnTo>
                  <a:pt x="79438" y="6206"/>
                </a:lnTo>
                <a:lnTo>
                  <a:pt x="71797" y="5120"/>
                </a:lnTo>
                <a:lnTo>
                  <a:pt x="61595" y="4344"/>
                </a:lnTo>
                <a:lnTo>
                  <a:pt x="48834" y="3878"/>
                </a:lnTo>
                <a:lnTo>
                  <a:pt x="33513" y="3723"/>
                </a:lnTo>
                <a:close/>
              </a:path>
              <a:path w="224790" h="453389">
                <a:moveTo>
                  <a:pt x="213980" y="38478"/>
                </a:moveTo>
                <a:lnTo>
                  <a:pt x="151429" y="38478"/>
                </a:lnTo>
                <a:lnTo>
                  <a:pt x="157635" y="40133"/>
                </a:lnTo>
                <a:lnTo>
                  <a:pt x="163428" y="40960"/>
                </a:lnTo>
                <a:lnTo>
                  <a:pt x="208112" y="40960"/>
                </a:lnTo>
                <a:lnTo>
                  <a:pt x="209767" y="40546"/>
                </a:lnTo>
                <a:lnTo>
                  <a:pt x="209767" y="39719"/>
                </a:lnTo>
                <a:lnTo>
                  <a:pt x="213980" y="38478"/>
                </a:lnTo>
                <a:close/>
              </a:path>
              <a:path w="224790" h="453389">
                <a:moveTo>
                  <a:pt x="208525" y="0"/>
                </a:moveTo>
                <a:lnTo>
                  <a:pt x="99298" y="1241"/>
                </a:lnTo>
                <a:lnTo>
                  <a:pt x="87299" y="4551"/>
                </a:lnTo>
                <a:lnTo>
                  <a:pt x="80679" y="6206"/>
                </a:lnTo>
                <a:lnTo>
                  <a:pt x="223627" y="6206"/>
                </a:lnTo>
                <a:lnTo>
                  <a:pt x="219283" y="1861"/>
                </a:lnTo>
                <a:lnTo>
                  <a:pt x="2085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75598" y="2139491"/>
            <a:ext cx="210185" cy="328930"/>
          </a:xfrm>
          <a:custGeom>
            <a:avLst/>
            <a:gdLst/>
            <a:ahLst/>
            <a:cxnLst/>
            <a:rect l="l" t="t" r="r" b="b"/>
            <a:pathLst>
              <a:path w="210185" h="328930">
                <a:moveTo>
                  <a:pt x="111710" y="8688"/>
                </a:moveTo>
                <a:lnTo>
                  <a:pt x="100539" y="8688"/>
                </a:lnTo>
                <a:lnTo>
                  <a:pt x="88786" y="10899"/>
                </a:lnTo>
                <a:lnTo>
                  <a:pt x="52403" y="31302"/>
                </a:lnTo>
                <a:lnTo>
                  <a:pt x="28548" y="74473"/>
                </a:lnTo>
                <a:lnTo>
                  <a:pt x="13963" y="113727"/>
                </a:lnTo>
                <a:lnTo>
                  <a:pt x="0" y="176254"/>
                </a:lnTo>
                <a:lnTo>
                  <a:pt x="0" y="259416"/>
                </a:lnTo>
                <a:lnTo>
                  <a:pt x="1745" y="282767"/>
                </a:lnTo>
                <a:lnTo>
                  <a:pt x="4189" y="299445"/>
                </a:lnTo>
                <a:lnTo>
                  <a:pt x="7330" y="309453"/>
                </a:lnTo>
                <a:lnTo>
                  <a:pt x="11171" y="312789"/>
                </a:lnTo>
                <a:lnTo>
                  <a:pt x="16097" y="319848"/>
                </a:lnTo>
                <a:lnTo>
                  <a:pt x="21876" y="324891"/>
                </a:lnTo>
                <a:lnTo>
                  <a:pt x="28509" y="327916"/>
                </a:lnTo>
                <a:lnTo>
                  <a:pt x="35995" y="328925"/>
                </a:lnTo>
                <a:lnTo>
                  <a:pt x="60199" y="328925"/>
                </a:lnTo>
                <a:lnTo>
                  <a:pt x="95525" y="301104"/>
                </a:lnTo>
                <a:lnTo>
                  <a:pt x="107206" y="279276"/>
                </a:lnTo>
                <a:lnTo>
                  <a:pt x="71680" y="279276"/>
                </a:lnTo>
                <a:lnTo>
                  <a:pt x="71473" y="278034"/>
                </a:lnTo>
                <a:lnTo>
                  <a:pt x="71163" y="276793"/>
                </a:lnTo>
                <a:lnTo>
                  <a:pt x="70749" y="275552"/>
                </a:lnTo>
                <a:lnTo>
                  <a:pt x="70808" y="237281"/>
                </a:lnTo>
                <a:lnTo>
                  <a:pt x="72068" y="214964"/>
                </a:lnTo>
                <a:lnTo>
                  <a:pt x="73542" y="198285"/>
                </a:lnTo>
                <a:lnTo>
                  <a:pt x="75171" y="188278"/>
                </a:lnTo>
                <a:lnTo>
                  <a:pt x="76956" y="184942"/>
                </a:lnTo>
                <a:lnTo>
                  <a:pt x="79399" y="175362"/>
                </a:lnTo>
                <a:lnTo>
                  <a:pt x="81455" y="162445"/>
                </a:lnTo>
                <a:lnTo>
                  <a:pt x="83123" y="146193"/>
                </a:lnTo>
                <a:lnTo>
                  <a:pt x="84403" y="126605"/>
                </a:lnTo>
                <a:lnTo>
                  <a:pt x="90066" y="105058"/>
                </a:lnTo>
                <a:lnTo>
                  <a:pt x="100539" y="66716"/>
                </a:lnTo>
                <a:lnTo>
                  <a:pt x="118537" y="43132"/>
                </a:lnTo>
                <a:lnTo>
                  <a:pt x="206642" y="43132"/>
                </a:lnTo>
                <a:lnTo>
                  <a:pt x="207672" y="36189"/>
                </a:lnTo>
                <a:lnTo>
                  <a:pt x="208814" y="27927"/>
                </a:lnTo>
                <a:lnTo>
                  <a:pt x="148326" y="27927"/>
                </a:lnTo>
                <a:lnTo>
                  <a:pt x="139288" y="19510"/>
                </a:lnTo>
                <a:lnTo>
                  <a:pt x="130173" y="13498"/>
                </a:lnTo>
                <a:lnTo>
                  <a:pt x="120980" y="9891"/>
                </a:lnTo>
                <a:lnTo>
                  <a:pt x="111710" y="8688"/>
                </a:lnTo>
                <a:close/>
              </a:path>
              <a:path w="210185" h="328930">
                <a:moveTo>
                  <a:pt x="194410" y="234281"/>
                </a:moveTo>
                <a:lnTo>
                  <a:pt x="128156" y="234281"/>
                </a:lnTo>
                <a:lnTo>
                  <a:pt x="129009" y="244676"/>
                </a:lnTo>
                <a:lnTo>
                  <a:pt x="130328" y="254451"/>
                </a:lnTo>
                <a:lnTo>
                  <a:pt x="132113" y="263605"/>
                </a:lnTo>
                <a:lnTo>
                  <a:pt x="134362" y="272139"/>
                </a:lnTo>
                <a:lnTo>
                  <a:pt x="136554" y="281971"/>
                </a:lnTo>
                <a:lnTo>
                  <a:pt x="159963" y="322408"/>
                </a:lnTo>
                <a:lnTo>
                  <a:pt x="176874" y="327683"/>
                </a:lnTo>
                <a:lnTo>
                  <a:pt x="180908" y="327683"/>
                </a:lnTo>
                <a:lnTo>
                  <a:pt x="182563" y="328511"/>
                </a:lnTo>
                <a:lnTo>
                  <a:pt x="184528" y="328925"/>
                </a:lnTo>
                <a:lnTo>
                  <a:pt x="188045" y="328925"/>
                </a:lnTo>
                <a:lnTo>
                  <a:pt x="195260" y="327761"/>
                </a:lnTo>
                <a:lnTo>
                  <a:pt x="200768" y="324270"/>
                </a:lnTo>
                <a:lnTo>
                  <a:pt x="204569" y="318452"/>
                </a:lnTo>
                <a:lnTo>
                  <a:pt x="206664" y="310306"/>
                </a:lnTo>
                <a:lnTo>
                  <a:pt x="206664" y="309065"/>
                </a:lnTo>
                <a:lnTo>
                  <a:pt x="197975" y="271828"/>
                </a:lnTo>
                <a:lnTo>
                  <a:pt x="196941" y="262312"/>
                </a:lnTo>
                <a:lnTo>
                  <a:pt x="195182" y="254865"/>
                </a:lnTo>
                <a:lnTo>
                  <a:pt x="192700" y="249486"/>
                </a:lnTo>
                <a:lnTo>
                  <a:pt x="194148" y="237281"/>
                </a:lnTo>
                <a:lnTo>
                  <a:pt x="194410" y="234281"/>
                </a:lnTo>
                <a:close/>
              </a:path>
              <a:path w="210185" h="328930">
                <a:moveTo>
                  <a:pt x="206642" y="43132"/>
                </a:moveTo>
                <a:lnTo>
                  <a:pt x="118537" y="43132"/>
                </a:lnTo>
                <a:lnTo>
                  <a:pt x="128673" y="45821"/>
                </a:lnTo>
                <a:lnTo>
                  <a:pt x="135086" y="49649"/>
                </a:lnTo>
                <a:lnTo>
                  <a:pt x="137776" y="54614"/>
                </a:lnTo>
                <a:lnTo>
                  <a:pt x="135603" y="67065"/>
                </a:lnTo>
                <a:lnTo>
                  <a:pt x="134052" y="78042"/>
                </a:lnTo>
                <a:lnTo>
                  <a:pt x="133121" y="87545"/>
                </a:lnTo>
                <a:lnTo>
                  <a:pt x="132811" y="95574"/>
                </a:lnTo>
                <a:lnTo>
                  <a:pt x="128466" y="130018"/>
                </a:lnTo>
                <a:lnTo>
                  <a:pt x="119215" y="173742"/>
                </a:lnTo>
                <a:lnTo>
                  <a:pt x="104670" y="207391"/>
                </a:lnTo>
                <a:lnTo>
                  <a:pt x="95652" y="227571"/>
                </a:lnTo>
                <a:lnTo>
                  <a:pt x="85586" y="250291"/>
                </a:lnTo>
                <a:lnTo>
                  <a:pt x="74473" y="275552"/>
                </a:lnTo>
                <a:lnTo>
                  <a:pt x="73439" y="276793"/>
                </a:lnTo>
                <a:lnTo>
                  <a:pt x="72508" y="278034"/>
                </a:lnTo>
                <a:lnTo>
                  <a:pt x="71680" y="279276"/>
                </a:lnTo>
                <a:lnTo>
                  <a:pt x="107206" y="279276"/>
                </a:lnTo>
                <a:lnTo>
                  <a:pt x="122881" y="247004"/>
                </a:lnTo>
                <a:lnTo>
                  <a:pt x="128156" y="234281"/>
                </a:lnTo>
                <a:lnTo>
                  <a:pt x="194410" y="234281"/>
                </a:lnTo>
                <a:lnTo>
                  <a:pt x="194872" y="229006"/>
                </a:lnTo>
                <a:lnTo>
                  <a:pt x="194872" y="224662"/>
                </a:lnTo>
                <a:lnTo>
                  <a:pt x="195803" y="161049"/>
                </a:lnTo>
                <a:lnTo>
                  <a:pt x="199837" y="101160"/>
                </a:lnTo>
                <a:lnTo>
                  <a:pt x="202319" y="85644"/>
                </a:lnTo>
                <a:lnTo>
                  <a:pt x="202552" y="72766"/>
                </a:lnTo>
                <a:lnTo>
                  <a:pt x="203250" y="62061"/>
                </a:lnTo>
                <a:lnTo>
                  <a:pt x="204414" y="53527"/>
                </a:lnTo>
                <a:lnTo>
                  <a:pt x="206043" y="47166"/>
                </a:lnTo>
                <a:lnTo>
                  <a:pt x="206642" y="43132"/>
                </a:lnTo>
                <a:close/>
              </a:path>
              <a:path w="210185" h="328930">
                <a:moveTo>
                  <a:pt x="191148" y="0"/>
                </a:moveTo>
                <a:lnTo>
                  <a:pt x="181257" y="1745"/>
                </a:lnTo>
                <a:lnTo>
                  <a:pt x="170823" y="6981"/>
                </a:lnTo>
                <a:lnTo>
                  <a:pt x="159846" y="15709"/>
                </a:lnTo>
                <a:lnTo>
                  <a:pt x="148326" y="27927"/>
                </a:lnTo>
                <a:lnTo>
                  <a:pt x="208814" y="27927"/>
                </a:lnTo>
                <a:lnTo>
                  <a:pt x="209534" y="21915"/>
                </a:lnTo>
                <a:lnTo>
                  <a:pt x="209767" y="18618"/>
                </a:lnTo>
                <a:lnTo>
                  <a:pt x="208603" y="11054"/>
                </a:lnTo>
                <a:lnTo>
                  <a:pt x="205112" y="5430"/>
                </a:lnTo>
                <a:lnTo>
                  <a:pt x="199294" y="1745"/>
                </a:lnTo>
                <a:lnTo>
                  <a:pt x="191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39170" y="2145697"/>
            <a:ext cx="229235" cy="345440"/>
          </a:xfrm>
          <a:custGeom>
            <a:avLst/>
            <a:gdLst/>
            <a:ahLst/>
            <a:cxnLst/>
            <a:rect l="l" t="t" r="r" b="b"/>
            <a:pathLst>
              <a:path w="229235" h="345439">
                <a:moveTo>
                  <a:pt x="223668" y="99608"/>
                </a:moveTo>
                <a:lnTo>
                  <a:pt x="148947" y="99608"/>
                </a:lnTo>
                <a:lnTo>
                  <a:pt x="151015" y="108503"/>
                </a:lnTo>
                <a:lnTo>
                  <a:pt x="151886" y="115123"/>
                </a:lnTo>
                <a:lnTo>
                  <a:pt x="148947" y="160118"/>
                </a:lnTo>
                <a:lnTo>
                  <a:pt x="146742" y="174237"/>
                </a:lnTo>
                <a:lnTo>
                  <a:pt x="145223" y="185253"/>
                </a:lnTo>
                <a:lnTo>
                  <a:pt x="144292" y="193864"/>
                </a:lnTo>
                <a:lnTo>
                  <a:pt x="143982" y="199837"/>
                </a:lnTo>
                <a:lnTo>
                  <a:pt x="143568" y="203767"/>
                </a:lnTo>
                <a:lnTo>
                  <a:pt x="143051" y="207595"/>
                </a:lnTo>
                <a:lnTo>
                  <a:pt x="142430" y="211318"/>
                </a:lnTo>
                <a:lnTo>
                  <a:pt x="142741" y="211318"/>
                </a:lnTo>
                <a:lnTo>
                  <a:pt x="142327" y="212353"/>
                </a:lnTo>
                <a:lnTo>
                  <a:pt x="142120" y="213490"/>
                </a:lnTo>
                <a:lnTo>
                  <a:pt x="142120" y="214732"/>
                </a:lnTo>
                <a:lnTo>
                  <a:pt x="148397" y="261200"/>
                </a:lnTo>
                <a:lnTo>
                  <a:pt x="149567" y="270160"/>
                </a:lnTo>
                <a:lnTo>
                  <a:pt x="168186" y="317754"/>
                </a:lnTo>
                <a:lnTo>
                  <a:pt x="207905" y="345060"/>
                </a:lnTo>
                <a:lnTo>
                  <a:pt x="221145" y="345060"/>
                </a:lnTo>
                <a:lnTo>
                  <a:pt x="226937" y="340095"/>
                </a:lnTo>
                <a:lnTo>
                  <a:pt x="229006" y="330166"/>
                </a:lnTo>
                <a:lnTo>
                  <a:pt x="228452" y="326675"/>
                </a:lnTo>
                <a:lnTo>
                  <a:pt x="226834" y="321012"/>
                </a:lnTo>
                <a:lnTo>
                  <a:pt x="224017" y="312789"/>
                </a:lnTo>
                <a:lnTo>
                  <a:pt x="220210" y="302548"/>
                </a:lnTo>
                <a:lnTo>
                  <a:pt x="217059" y="293394"/>
                </a:lnTo>
                <a:lnTo>
                  <a:pt x="214732" y="277414"/>
                </a:lnTo>
                <a:lnTo>
                  <a:pt x="213335" y="254916"/>
                </a:lnTo>
                <a:lnTo>
                  <a:pt x="212870" y="225903"/>
                </a:lnTo>
                <a:lnTo>
                  <a:pt x="212973" y="213490"/>
                </a:lnTo>
                <a:lnTo>
                  <a:pt x="214111" y="199837"/>
                </a:lnTo>
                <a:lnTo>
                  <a:pt x="215314" y="192855"/>
                </a:lnTo>
                <a:lnTo>
                  <a:pt x="216438" y="184322"/>
                </a:lnTo>
                <a:lnTo>
                  <a:pt x="217505" y="174004"/>
                </a:lnTo>
                <a:lnTo>
                  <a:pt x="218455" y="162600"/>
                </a:lnTo>
                <a:lnTo>
                  <a:pt x="218455" y="137776"/>
                </a:lnTo>
                <a:lnTo>
                  <a:pt x="218843" y="133237"/>
                </a:lnTo>
                <a:lnTo>
                  <a:pt x="220007" y="124277"/>
                </a:lnTo>
                <a:lnTo>
                  <a:pt x="221946" y="110895"/>
                </a:lnTo>
                <a:lnTo>
                  <a:pt x="223668" y="99608"/>
                </a:lnTo>
                <a:close/>
              </a:path>
              <a:path w="229235" h="345439">
                <a:moveTo>
                  <a:pt x="29789" y="0"/>
                </a:moveTo>
                <a:lnTo>
                  <a:pt x="25858" y="0"/>
                </a:lnTo>
                <a:lnTo>
                  <a:pt x="21307" y="2896"/>
                </a:lnTo>
                <a:lnTo>
                  <a:pt x="7602" y="42046"/>
                </a:lnTo>
                <a:lnTo>
                  <a:pt x="1241" y="96815"/>
                </a:lnTo>
                <a:lnTo>
                  <a:pt x="310" y="217990"/>
                </a:lnTo>
                <a:lnTo>
                  <a:pt x="0" y="280517"/>
                </a:lnTo>
                <a:lnTo>
                  <a:pt x="2794" y="293394"/>
                </a:lnTo>
                <a:lnTo>
                  <a:pt x="4709" y="302859"/>
                </a:lnTo>
                <a:lnTo>
                  <a:pt x="5818" y="309142"/>
                </a:lnTo>
                <a:lnTo>
                  <a:pt x="6206" y="312789"/>
                </a:lnTo>
                <a:lnTo>
                  <a:pt x="10627" y="321477"/>
                </a:lnTo>
                <a:lnTo>
                  <a:pt x="17066" y="327683"/>
                </a:lnTo>
                <a:lnTo>
                  <a:pt x="25522" y="331407"/>
                </a:lnTo>
                <a:lnTo>
                  <a:pt x="35995" y="332648"/>
                </a:lnTo>
                <a:lnTo>
                  <a:pt x="45511" y="332648"/>
                </a:lnTo>
                <a:lnTo>
                  <a:pt x="49648" y="331821"/>
                </a:lnTo>
                <a:lnTo>
                  <a:pt x="49648" y="330166"/>
                </a:lnTo>
                <a:lnTo>
                  <a:pt x="53799" y="328769"/>
                </a:lnTo>
                <a:lnTo>
                  <a:pt x="57872" y="324580"/>
                </a:lnTo>
                <a:lnTo>
                  <a:pt x="61867" y="317598"/>
                </a:lnTo>
                <a:lnTo>
                  <a:pt x="65784" y="307824"/>
                </a:lnTo>
                <a:lnTo>
                  <a:pt x="70672" y="294985"/>
                </a:lnTo>
                <a:lnTo>
                  <a:pt x="74783" y="285326"/>
                </a:lnTo>
                <a:lnTo>
                  <a:pt x="78119" y="278849"/>
                </a:lnTo>
                <a:lnTo>
                  <a:pt x="80679" y="275552"/>
                </a:lnTo>
                <a:lnTo>
                  <a:pt x="85179" y="261200"/>
                </a:lnTo>
                <a:lnTo>
                  <a:pt x="89988" y="247934"/>
                </a:lnTo>
                <a:lnTo>
                  <a:pt x="95108" y="235755"/>
                </a:lnTo>
                <a:lnTo>
                  <a:pt x="100539" y="224661"/>
                </a:lnTo>
                <a:lnTo>
                  <a:pt x="101795" y="220007"/>
                </a:lnTo>
                <a:lnTo>
                  <a:pt x="64233" y="220007"/>
                </a:lnTo>
                <a:lnTo>
                  <a:pt x="69528" y="191459"/>
                </a:lnTo>
                <a:lnTo>
                  <a:pt x="73309" y="164462"/>
                </a:lnTo>
                <a:lnTo>
                  <a:pt x="75579" y="139017"/>
                </a:lnTo>
                <a:lnTo>
                  <a:pt x="76296" y="116364"/>
                </a:lnTo>
                <a:lnTo>
                  <a:pt x="76180" y="94352"/>
                </a:lnTo>
                <a:lnTo>
                  <a:pt x="75714" y="79516"/>
                </a:lnTo>
                <a:lnTo>
                  <a:pt x="74938" y="70614"/>
                </a:lnTo>
                <a:lnTo>
                  <a:pt x="73852" y="67646"/>
                </a:lnTo>
                <a:lnTo>
                  <a:pt x="73031" y="52131"/>
                </a:lnTo>
                <a:lnTo>
                  <a:pt x="60820" y="9929"/>
                </a:lnTo>
                <a:lnTo>
                  <a:pt x="40339" y="620"/>
                </a:lnTo>
                <a:lnTo>
                  <a:pt x="29789" y="0"/>
                </a:lnTo>
                <a:close/>
              </a:path>
              <a:path w="229235" h="345439">
                <a:moveTo>
                  <a:pt x="194872" y="7447"/>
                </a:moveTo>
                <a:lnTo>
                  <a:pt x="187425" y="7447"/>
                </a:lnTo>
                <a:lnTo>
                  <a:pt x="174431" y="8533"/>
                </a:lnTo>
                <a:lnTo>
                  <a:pt x="137620" y="35219"/>
                </a:lnTo>
                <a:lnTo>
                  <a:pt x="117140" y="72883"/>
                </a:lnTo>
                <a:lnTo>
                  <a:pt x="114192" y="79593"/>
                </a:lnTo>
                <a:lnTo>
                  <a:pt x="111555" y="84674"/>
                </a:lnTo>
                <a:lnTo>
                  <a:pt x="109227" y="88127"/>
                </a:lnTo>
                <a:lnTo>
                  <a:pt x="99298" y="114328"/>
                </a:lnTo>
                <a:lnTo>
                  <a:pt x="89368" y="142973"/>
                </a:lnTo>
                <a:lnTo>
                  <a:pt x="79386" y="174237"/>
                </a:lnTo>
                <a:lnTo>
                  <a:pt x="69508" y="207595"/>
                </a:lnTo>
                <a:lnTo>
                  <a:pt x="64233" y="220007"/>
                </a:lnTo>
                <a:lnTo>
                  <a:pt x="101795" y="220007"/>
                </a:lnTo>
                <a:lnTo>
                  <a:pt x="121640" y="146464"/>
                </a:lnTo>
                <a:lnTo>
                  <a:pt x="130096" y="127012"/>
                </a:lnTo>
                <a:lnTo>
                  <a:pt x="137465" y="112718"/>
                </a:lnTo>
                <a:lnTo>
                  <a:pt x="143749" y="103584"/>
                </a:lnTo>
                <a:lnTo>
                  <a:pt x="148947" y="99608"/>
                </a:lnTo>
                <a:lnTo>
                  <a:pt x="223668" y="99608"/>
                </a:lnTo>
                <a:lnTo>
                  <a:pt x="224661" y="93091"/>
                </a:lnTo>
                <a:lnTo>
                  <a:pt x="224661" y="58958"/>
                </a:lnTo>
                <a:lnTo>
                  <a:pt x="223420" y="55234"/>
                </a:lnTo>
                <a:lnTo>
                  <a:pt x="220969" y="52170"/>
                </a:lnTo>
                <a:lnTo>
                  <a:pt x="220938" y="33926"/>
                </a:lnTo>
                <a:lnTo>
                  <a:pt x="201699" y="8610"/>
                </a:lnTo>
                <a:lnTo>
                  <a:pt x="194872" y="74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20498" y="2164005"/>
            <a:ext cx="107950" cy="335915"/>
          </a:xfrm>
          <a:custGeom>
            <a:avLst/>
            <a:gdLst/>
            <a:ahLst/>
            <a:cxnLst/>
            <a:rect l="l" t="t" r="r" b="b"/>
            <a:pathLst>
              <a:path w="107950" h="335914">
                <a:moveTo>
                  <a:pt x="54303" y="0"/>
                </a:moveTo>
                <a:lnTo>
                  <a:pt x="39777" y="1900"/>
                </a:lnTo>
                <a:lnTo>
                  <a:pt x="29401" y="3568"/>
                </a:lnTo>
                <a:lnTo>
                  <a:pt x="23175" y="5003"/>
                </a:lnTo>
                <a:lnTo>
                  <a:pt x="21100" y="6206"/>
                </a:lnTo>
                <a:lnTo>
                  <a:pt x="14409" y="8746"/>
                </a:lnTo>
                <a:lnTo>
                  <a:pt x="8921" y="15748"/>
                </a:lnTo>
                <a:lnTo>
                  <a:pt x="4635" y="27210"/>
                </a:lnTo>
                <a:lnTo>
                  <a:pt x="1551" y="43132"/>
                </a:lnTo>
                <a:lnTo>
                  <a:pt x="1861" y="50579"/>
                </a:lnTo>
                <a:lnTo>
                  <a:pt x="1448" y="54924"/>
                </a:lnTo>
                <a:lnTo>
                  <a:pt x="1137" y="59475"/>
                </a:lnTo>
                <a:lnTo>
                  <a:pt x="930" y="64233"/>
                </a:lnTo>
                <a:lnTo>
                  <a:pt x="1861" y="81610"/>
                </a:lnTo>
                <a:lnTo>
                  <a:pt x="1861" y="82851"/>
                </a:lnTo>
                <a:lnTo>
                  <a:pt x="1241" y="89471"/>
                </a:lnTo>
                <a:lnTo>
                  <a:pt x="0" y="101470"/>
                </a:lnTo>
                <a:lnTo>
                  <a:pt x="1596" y="139482"/>
                </a:lnTo>
                <a:lnTo>
                  <a:pt x="5585" y="197354"/>
                </a:lnTo>
                <a:lnTo>
                  <a:pt x="12722" y="249486"/>
                </a:lnTo>
                <a:lnTo>
                  <a:pt x="24649" y="286257"/>
                </a:lnTo>
                <a:lnTo>
                  <a:pt x="49571" y="322641"/>
                </a:lnTo>
                <a:lnTo>
                  <a:pt x="82851" y="335441"/>
                </a:lnTo>
                <a:lnTo>
                  <a:pt x="91967" y="334355"/>
                </a:lnTo>
                <a:lnTo>
                  <a:pt x="99142" y="331097"/>
                </a:lnTo>
                <a:lnTo>
                  <a:pt x="104379" y="325666"/>
                </a:lnTo>
                <a:lnTo>
                  <a:pt x="107676" y="318064"/>
                </a:lnTo>
                <a:lnTo>
                  <a:pt x="107676" y="314961"/>
                </a:lnTo>
                <a:lnTo>
                  <a:pt x="106435" y="311651"/>
                </a:lnTo>
                <a:lnTo>
                  <a:pt x="103952" y="308134"/>
                </a:lnTo>
                <a:lnTo>
                  <a:pt x="97332" y="303376"/>
                </a:lnTo>
                <a:lnTo>
                  <a:pt x="94022" y="300480"/>
                </a:lnTo>
                <a:lnTo>
                  <a:pt x="94022" y="299445"/>
                </a:lnTo>
                <a:lnTo>
                  <a:pt x="89135" y="281486"/>
                </a:lnTo>
                <a:lnTo>
                  <a:pt x="85644" y="266398"/>
                </a:lnTo>
                <a:lnTo>
                  <a:pt x="83550" y="254179"/>
                </a:lnTo>
                <a:lnTo>
                  <a:pt x="82851" y="244831"/>
                </a:lnTo>
                <a:lnTo>
                  <a:pt x="82024" y="234902"/>
                </a:lnTo>
                <a:lnTo>
                  <a:pt x="80576" y="227040"/>
                </a:lnTo>
                <a:lnTo>
                  <a:pt x="78507" y="221248"/>
                </a:lnTo>
                <a:lnTo>
                  <a:pt x="77886" y="216283"/>
                </a:lnTo>
                <a:lnTo>
                  <a:pt x="76956" y="198285"/>
                </a:lnTo>
                <a:lnTo>
                  <a:pt x="77369" y="190424"/>
                </a:lnTo>
                <a:lnTo>
                  <a:pt x="77990" y="182770"/>
                </a:lnTo>
                <a:lnTo>
                  <a:pt x="78817" y="175323"/>
                </a:lnTo>
                <a:lnTo>
                  <a:pt x="77576" y="149257"/>
                </a:lnTo>
                <a:lnTo>
                  <a:pt x="85217" y="91734"/>
                </a:lnTo>
                <a:lnTo>
                  <a:pt x="88282" y="71835"/>
                </a:lnTo>
                <a:lnTo>
                  <a:pt x="90493" y="52325"/>
                </a:lnTo>
                <a:lnTo>
                  <a:pt x="91850" y="33202"/>
                </a:lnTo>
                <a:lnTo>
                  <a:pt x="91643" y="30099"/>
                </a:lnTo>
                <a:lnTo>
                  <a:pt x="64892" y="1357"/>
                </a:lnTo>
                <a:lnTo>
                  <a:pt x="543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56526" y="2118390"/>
            <a:ext cx="221615" cy="509270"/>
          </a:xfrm>
          <a:custGeom>
            <a:avLst/>
            <a:gdLst/>
            <a:ahLst/>
            <a:cxnLst/>
            <a:rect l="l" t="t" r="r" b="b"/>
            <a:pathLst>
              <a:path w="221614" h="509269">
                <a:moveTo>
                  <a:pt x="40753" y="362438"/>
                </a:moveTo>
                <a:lnTo>
                  <a:pt x="30410" y="362438"/>
                </a:lnTo>
                <a:lnTo>
                  <a:pt x="25445" y="363679"/>
                </a:lnTo>
                <a:lnTo>
                  <a:pt x="7602" y="408751"/>
                </a:lnTo>
                <a:lnTo>
                  <a:pt x="6826" y="431946"/>
                </a:lnTo>
                <a:lnTo>
                  <a:pt x="7835" y="449983"/>
                </a:lnTo>
                <a:lnTo>
                  <a:pt x="10860" y="465925"/>
                </a:lnTo>
                <a:lnTo>
                  <a:pt x="15903" y="479772"/>
                </a:lnTo>
                <a:lnTo>
                  <a:pt x="22962" y="491525"/>
                </a:lnTo>
                <a:lnTo>
                  <a:pt x="22962" y="492353"/>
                </a:lnTo>
                <a:lnTo>
                  <a:pt x="67336" y="508437"/>
                </a:lnTo>
                <a:lnTo>
                  <a:pt x="83782" y="508902"/>
                </a:lnTo>
                <a:lnTo>
                  <a:pt x="91643" y="508902"/>
                </a:lnTo>
                <a:lnTo>
                  <a:pt x="123812" y="497421"/>
                </a:lnTo>
                <a:lnTo>
                  <a:pt x="127122" y="495559"/>
                </a:lnTo>
                <a:lnTo>
                  <a:pt x="130328" y="493387"/>
                </a:lnTo>
                <a:lnTo>
                  <a:pt x="133431" y="490905"/>
                </a:lnTo>
                <a:lnTo>
                  <a:pt x="149354" y="478900"/>
                </a:lnTo>
                <a:lnTo>
                  <a:pt x="162367" y="466468"/>
                </a:lnTo>
                <a:lnTo>
                  <a:pt x="164135" y="464218"/>
                </a:lnTo>
                <a:lnTo>
                  <a:pt x="55234" y="464218"/>
                </a:lnTo>
                <a:lnTo>
                  <a:pt x="51097" y="462563"/>
                </a:lnTo>
                <a:lnTo>
                  <a:pt x="49028" y="461322"/>
                </a:lnTo>
                <a:lnTo>
                  <a:pt x="49028" y="460495"/>
                </a:lnTo>
                <a:lnTo>
                  <a:pt x="42408" y="460495"/>
                </a:lnTo>
                <a:lnTo>
                  <a:pt x="39098" y="453875"/>
                </a:lnTo>
                <a:lnTo>
                  <a:pt x="39098" y="435670"/>
                </a:lnTo>
                <a:lnTo>
                  <a:pt x="39874" y="425275"/>
                </a:lnTo>
                <a:lnTo>
                  <a:pt x="42201" y="413328"/>
                </a:lnTo>
                <a:lnTo>
                  <a:pt x="46080" y="399830"/>
                </a:lnTo>
                <a:lnTo>
                  <a:pt x="51510" y="384780"/>
                </a:lnTo>
                <a:lnTo>
                  <a:pt x="51510" y="378987"/>
                </a:lnTo>
                <a:lnTo>
                  <a:pt x="50683" y="376091"/>
                </a:lnTo>
                <a:lnTo>
                  <a:pt x="49028" y="376091"/>
                </a:lnTo>
                <a:lnTo>
                  <a:pt x="45718" y="366989"/>
                </a:lnTo>
                <a:lnTo>
                  <a:pt x="40753" y="362438"/>
                </a:lnTo>
                <a:close/>
              </a:path>
              <a:path w="221614" h="509269">
                <a:moveTo>
                  <a:pt x="219353" y="254451"/>
                </a:moveTo>
                <a:lnTo>
                  <a:pt x="136534" y="254451"/>
                </a:lnTo>
                <a:lnTo>
                  <a:pt x="134052" y="285482"/>
                </a:lnTo>
                <a:lnTo>
                  <a:pt x="132888" y="310384"/>
                </a:lnTo>
                <a:lnTo>
                  <a:pt x="131570" y="328925"/>
                </a:lnTo>
                <a:lnTo>
                  <a:pt x="130096" y="341104"/>
                </a:lnTo>
                <a:lnTo>
                  <a:pt x="128466" y="346922"/>
                </a:lnTo>
                <a:lnTo>
                  <a:pt x="126973" y="361681"/>
                </a:lnTo>
                <a:lnTo>
                  <a:pt x="117606" y="406191"/>
                </a:lnTo>
                <a:lnTo>
                  <a:pt x="102090" y="439601"/>
                </a:lnTo>
                <a:lnTo>
                  <a:pt x="99711" y="442910"/>
                </a:lnTo>
                <a:lnTo>
                  <a:pt x="55234" y="464218"/>
                </a:lnTo>
                <a:lnTo>
                  <a:pt x="164135" y="464218"/>
                </a:lnTo>
                <a:lnTo>
                  <a:pt x="172472" y="453610"/>
                </a:lnTo>
                <a:lnTo>
                  <a:pt x="179667" y="440325"/>
                </a:lnTo>
                <a:lnTo>
                  <a:pt x="185949" y="430569"/>
                </a:lnTo>
                <a:lnTo>
                  <a:pt x="201699" y="381677"/>
                </a:lnTo>
                <a:lnTo>
                  <a:pt x="210698" y="332648"/>
                </a:lnTo>
                <a:lnTo>
                  <a:pt x="218455" y="276172"/>
                </a:lnTo>
                <a:lnTo>
                  <a:pt x="219353" y="254451"/>
                </a:lnTo>
                <a:close/>
              </a:path>
              <a:path w="221614" h="509269">
                <a:moveTo>
                  <a:pt x="62681" y="8688"/>
                </a:moveTo>
                <a:lnTo>
                  <a:pt x="51304" y="8688"/>
                </a:lnTo>
                <a:lnTo>
                  <a:pt x="47166" y="9929"/>
                </a:lnTo>
                <a:lnTo>
                  <a:pt x="20771" y="43423"/>
                </a:lnTo>
                <a:lnTo>
                  <a:pt x="18308" y="55544"/>
                </a:lnTo>
                <a:lnTo>
                  <a:pt x="16816" y="61544"/>
                </a:lnTo>
                <a:lnTo>
                  <a:pt x="8223" y="108452"/>
                </a:lnTo>
                <a:lnTo>
                  <a:pt x="1318" y="159963"/>
                </a:lnTo>
                <a:lnTo>
                  <a:pt x="0" y="194562"/>
                </a:lnTo>
                <a:lnTo>
                  <a:pt x="206" y="199940"/>
                </a:lnTo>
                <a:lnTo>
                  <a:pt x="620" y="205112"/>
                </a:lnTo>
                <a:lnTo>
                  <a:pt x="2792" y="236143"/>
                </a:lnTo>
                <a:lnTo>
                  <a:pt x="3206" y="243383"/>
                </a:lnTo>
                <a:lnTo>
                  <a:pt x="4758" y="249072"/>
                </a:lnTo>
                <a:lnTo>
                  <a:pt x="7447" y="253210"/>
                </a:lnTo>
                <a:lnTo>
                  <a:pt x="9871" y="267426"/>
                </a:lnTo>
                <a:lnTo>
                  <a:pt x="33202" y="300066"/>
                </a:lnTo>
                <a:lnTo>
                  <a:pt x="61130" y="310306"/>
                </a:lnTo>
                <a:lnTo>
                  <a:pt x="79108" y="306001"/>
                </a:lnTo>
                <a:lnTo>
                  <a:pt x="97669" y="295256"/>
                </a:lnTo>
                <a:lnTo>
                  <a:pt x="116811" y="278073"/>
                </a:lnTo>
                <a:lnTo>
                  <a:pt x="129539" y="262829"/>
                </a:lnTo>
                <a:lnTo>
                  <a:pt x="85334" y="262829"/>
                </a:lnTo>
                <a:lnTo>
                  <a:pt x="80990" y="259726"/>
                </a:lnTo>
                <a:lnTo>
                  <a:pt x="78404" y="251969"/>
                </a:lnTo>
                <a:lnTo>
                  <a:pt x="77576" y="239556"/>
                </a:lnTo>
                <a:lnTo>
                  <a:pt x="76956" y="230868"/>
                </a:lnTo>
                <a:lnTo>
                  <a:pt x="80660" y="184845"/>
                </a:lnTo>
                <a:lnTo>
                  <a:pt x="84946" y="144835"/>
                </a:lnTo>
                <a:lnTo>
                  <a:pt x="89814" y="110837"/>
                </a:lnTo>
                <a:lnTo>
                  <a:pt x="95264" y="82851"/>
                </a:lnTo>
                <a:lnTo>
                  <a:pt x="95471" y="78300"/>
                </a:lnTo>
                <a:lnTo>
                  <a:pt x="95574" y="69819"/>
                </a:lnTo>
                <a:lnTo>
                  <a:pt x="97643" y="64233"/>
                </a:lnTo>
                <a:lnTo>
                  <a:pt x="98620" y="57096"/>
                </a:lnTo>
                <a:lnTo>
                  <a:pt x="98674" y="43423"/>
                </a:lnTo>
                <a:lnTo>
                  <a:pt x="96427" y="29634"/>
                </a:lnTo>
                <a:lnTo>
                  <a:pt x="89678" y="19239"/>
                </a:lnTo>
                <a:lnTo>
                  <a:pt x="78430" y="12257"/>
                </a:lnTo>
                <a:lnTo>
                  <a:pt x="62681" y="8688"/>
                </a:lnTo>
                <a:close/>
              </a:path>
              <a:path w="221614" h="509269">
                <a:moveTo>
                  <a:pt x="161980" y="0"/>
                </a:moveTo>
                <a:lnTo>
                  <a:pt x="160738" y="0"/>
                </a:lnTo>
                <a:lnTo>
                  <a:pt x="150421" y="2637"/>
                </a:lnTo>
                <a:lnTo>
                  <a:pt x="143051" y="10550"/>
                </a:lnTo>
                <a:lnTo>
                  <a:pt x="138629" y="23738"/>
                </a:lnTo>
                <a:lnTo>
                  <a:pt x="137155" y="42201"/>
                </a:lnTo>
                <a:lnTo>
                  <a:pt x="137181" y="52286"/>
                </a:lnTo>
                <a:lnTo>
                  <a:pt x="137983" y="57096"/>
                </a:lnTo>
                <a:lnTo>
                  <a:pt x="139638" y="57096"/>
                </a:lnTo>
                <a:lnTo>
                  <a:pt x="139741" y="61544"/>
                </a:lnTo>
                <a:lnTo>
                  <a:pt x="139917" y="63302"/>
                </a:lnTo>
                <a:lnTo>
                  <a:pt x="139894" y="64233"/>
                </a:lnTo>
                <a:lnTo>
                  <a:pt x="138693" y="78300"/>
                </a:lnTo>
                <a:lnTo>
                  <a:pt x="137543" y="95264"/>
                </a:lnTo>
                <a:lnTo>
                  <a:pt x="136399" y="115977"/>
                </a:lnTo>
                <a:lnTo>
                  <a:pt x="135293" y="139948"/>
                </a:lnTo>
                <a:lnTo>
                  <a:pt x="130891" y="182654"/>
                </a:lnTo>
                <a:lnTo>
                  <a:pt x="121097" y="217369"/>
                </a:lnTo>
                <a:lnTo>
                  <a:pt x="105911" y="244094"/>
                </a:lnTo>
                <a:lnTo>
                  <a:pt x="85334" y="262829"/>
                </a:lnTo>
                <a:lnTo>
                  <a:pt x="129539" y="262829"/>
                </a:lnTo>
                <a:lnTo>
                  <a:pt x="136534" y="254451"/>
                </a:lnTo>
                <a:lnTo>
                  <a:pt x="219353" y="254451"/>
                </a:lnTo>
                <a:lnTo>
                  <a:pt x="221558" y="201078"/>
                </a:lnTo>
                <a:lnTo>
                  <a:pt x="221558" y="142741"/>
                </a:lnTo>
                <a:lnTo>
                  <a:pt x="218766" y="105504"/>
                </a:lnTo>
                <a:lnTo>
                  <a:pt x="216594" y="68888"/>
                </a:lnTo>
                <a:lnTo>
                  <a:pt x="217421" y="67233"/>
                </a:lnTo>
                <a:lnTo>
                  <a:pt x="217835" y="65371"/>
                </a:lnTo>
                <a:lnTo>
                  <a:pt x="217835" y="63302"/>
                </a:lnTo>
                <a:lnTo>
                  <a:pt x="199333" y="18851"/>
                </a:lnTo>
                <a:lnTo>
                  <a:pt x="175129" y="2094"/>
                </a:lnTo>
                <a:lnTo>
                  <a:pt x="1619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20535" y="2110943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5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3"/>
                </a:lnTo>
                <a:lnTo>
                  <a:pt x="114192" y="317753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7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2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8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5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70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3"/>
                </a:lnTo>
                <a:lnTo>
                  <a:pt x="167187" y="317753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77943" y="2143215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19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2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1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19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79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3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3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7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19" h="336550">
                <a:moveTo>
                  <a:pt x="150808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8" y="0"/>
                </a:lnTo>
                <a:close/>
              </a:path>
              <a:path w="210819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01659" y="2137008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5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3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5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5" y="84093"/>
                </a:lnTo>
                <a:lnTo>
                  <a:pt x="94372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5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5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86979" y="2146938"/>
            <a:ext cx="332105" cy="365125"/>
          </a:xfrm>
          <a:custGeom>
            <a:avLst/>
            <a:gdLst/>
            <a:ahLst/>
            <a:cxnLst/>
            <a:rect l="l" t="t" r="r" b="b"/>
            <a:pathLst>
              <a:path w="332104" h="365125">
                <a:moveTo>
                  <a:pt x="318161" y="359335"/>
                </a:moveTo>
                <a:lnTo>
                  <a:pt x="286976" y="359335"/>
                </a:lnTo>
                <a:lnTo>
                  <a:pt x="289665" y="363058"/>
                </a:lnTo>
                <a:lnTo>
                  <a:pt x="294319" y="364920"/>
                </a:lnTo>
                <a:lnTo>
                  <a:pt x="304663" y="364920"/>
                </a:lnTo>
                <a:lnTo>
                  <a:pt x="313701" y="362903"/>
                </a:lnTo>
                <a:lnTo>
                  <a:pt x="318161" y="359335"/>
                </a:lnTo>
                <a:close/>
              </a:path>
              <a:path w="332104" h="365125">
                <a:moveTo>
                  <a:pt x="330108" y="152670"/>
                </a:moveTo>
                <a:lnTo>
                  <a:pt x="246946" y="152670"/>
                </a:lnTo>
                <a:lnTo>
                  <a:pt x="246946" y="218455"/>
                </a:lnTo>
                <a:lnTo>
                  <a:pt x="248601" y="226523"/>
                </a:lnTo>
                <a:lnTo>
                  <a:pt x="249428" y="231074"/>
                </a:lnTo>
                <a:lnTo>
                  <a:pt x="249506" y="292929"/>
                </a:lnTo>
                <a:lnTo>
                  <a:pt x="258893" y="341104"/>
                </a:lnTo>
                <a:lnTo>
                  <a:pt x="281700" y="359955"/>
                </a:lnTo>
                <a:lnTo>
                  <a:pt x="286976" y="359335"/>
                </a:lnTo>
                <a:lnTo>
                  <a:pt x="318161" y="359335"/>
                </a:lnTo>
                <a:lnTo>
                  <a:pt x="321264" y="356852"/>
                </a:lnTo>
                <a:lnTo>
                  <a:pt x="327354" y="346767"/>
                </a:lnTo>
                <a:lnTo>
                  <a:pt x="331970" y="332648"/>
                </a:lnTo>
                <a:lnTo>
                  <a:pt x="330535" y="323300"/>
                </a:lnTo>
                <a:lnTo>
                  <a:pt x="328401" y="313564"/>
                </a:lnTo>
                <a:lnTo>
                  <a:pt x="325518" y="303286"/>
                </a:lnTo>
                <a:lnTo>
                  <a:pt x="322040" y="292929"/>
                </a:lnTo>
                <a:lnTo>
                  <a:pt x="322087" y="289710"/>
                </a:lnTo>
                <a:lnTo>
                  <a:pt x="322454" y="282379"/>
                </a:lnTo>
                <a:lnTo>
                  <a:pt x="323281" y="268104"/>
                </a:lnTo>
                <a:lnTo>
                  <a:pt x="322868" y="266449"/>
                </a:lnTo>
                <a:lnTo>
                  <a:pt x="322454" y="264898"/>
                </a:lnTo>
                <a:lnTo>
                  <a:pt x="322040" y="263450"/>
                </a:lnTo>
                <a:lnTo>
                  <a:pt x="323781" y="252822"/>
                </a:lnTo>
                <a:lnTo>
                  <a:pt x="325609" y="239789"/>
                </a:lnTo>
                <a:lnTo>
                  <a:pt x="327742" y="222780"/>
                </a:lnTo>
                <a:lnTo>
                  <a:pt x="330108" y="202319"/>
                </a:lnTo>
                <a:lnTo>
                  <a:pt x="330108" y="152670"/>
                </a:lnTo>
                <a:close/>
              </a:path>
              <a:path w="332104" h="365125">
                <a:moveTo>
                  <a:pt x="202262" y="85644"/>
                </a:moveTo>
                <a:lnTo>
                  <a:pt x="132753" y="85644"/>
                </a:lnTo>
                <a:lnTo>
                  <a:pt x="133581" y="96815"/>
                </a:lnTo>
                <a:lnTo>
                  <a:pt x="133875" y="102711"/>
                </a:lnTo>
                <a:lnTo>
                  <a:pt x="133994" y="111710"/>
                </a:lnTo>
                <a:lnTo>
                  <a:pt x="132320" y="152670"/>
                </a:lnTo>
                <a:lnTo>
                  <a:pt x="131201" y="182305"/>
                </a:lnTo>
                <a:lnTo>
                  <a:pt x="130503" y="204220"/>
                </a:lnTo>
                <a:lnTo>
                  <a:pt x="130317" y="214615"/>
                </a:lnTo>
                <a:lnTo>
                  <a:pt x="130232" y="217421"/>
                </a:lnTo>
                <a:lnTo>
                  <a:pt x="127555" y="231721"/>
                </a:lnTo>
                <a:lnTo>
                  <a:pt x="125616" y="243590"/>
                </a:lnTo>
                <a:lnTo>
                  <a:pt x="124452" y="252822"/>
                </a:lnTo>
                <a:lnTo>
                  <a:pt x="124064" y="259416"/>
                </a:lnTo>
                <a:lnTo>
                  <a:pt x="124064" y="312582"/>
                </a:lnTo>
                <a:lnTo>
                  <a:pt x="125306" y="317133"/>
                </a:lnTo>
                <a:lnTo>
                  <a:pt x="127788" y="322718"/>
                </a:lnTo>
                <a:lnTo>
                  <a:pt x="131395" y="333579"/>
                </a:lnTo>
                <a:lnTo>
                  <a:pt x="136942" y="341337"/>
                </a:lnTo>
                <a:lnTo>
                  <a:pt x="144428" y="345991"/>
                </a:lnTo>
                <a:lnTo>
                  <a:pt x="153854" y="347543"/>
                </a:lnTo>
                <a:lnTo>
                  <a:pt x="157991" y="347543"/>
                </a:lnTo>
                <a:lnTo>
                  <a:pt x="163784" y="345061"/>
                </a:lnTo>
                <a:lnTo>
                  <a:pt x="171231" y="340096"/>
                </a:lnTo>
                <a:lnTo>
                  <a:pt x="174955" y="330993"/>
                </a:lnTo>
                <a:lnTo>
                  <a:pt x="177437" y="326028"/>
                </a:lnTo>
                <a:lnTo>
                  <a:pt x="178678" y="325201"/>
                </a:lnTo>
                <a:lnTo>
                  <a:pt x="183992" y="303286"/>
                </a:lnTo>
                <a:lnTo>
                  <a:pt x="190315" y="283775"/>
                </a:lnTo>
                <a:lnTo>
                  <a:pt x="197646" y="266669"/>
                </a:lnTo>
                <a:lnTo>
                  <a:pt x="205985" y="251969"/>
                </a:lnTo>
                <a:lnTo>
                  <a:pt x="207227" y="245762"/>
                </a:lnTo>
                <a:lnTo>
                  <a:pt x="211037" y="235005"/>
                </a:lnTo>
                <a:lnTo>
                  <a:pt x="217156" y="220317"/>
                </a:lnTo>
                <a:lnTo>
                  <a:pt x="225845" y="201078"/>
                </a:lnTo>
                <a:lnTo>
                  <a:pt x="230228" y="191536"/>
                </a:lnTo>
                <a:lnTo>
                  <a:pt x="231446" y="188666"/>
                </a:lnTo>
                <a:lnTo>
                  <a:pt x="196056" y="188666"/>
                </a:lnTo>
                <a:lnTo>
                  <a:pt x="196457" y="157596"/>
                </a:lnTo>
                <a:lnTo>
                  <a:pt x="197607" y="134362"/>
                </a:lnTo>
                <a:lnTo>
                  <a:pt x="199547" y="116908"/>
                </a:lnTo>
                <a:lnTo>
                  <a:pt x="202262" y="105504"/>
                </a:lnTo>
                <a:lnTo>
                  <a:pt x="202262" y="85644"/>
                </a:lnTo>
                <a:close/>
              </a:path>
              <a:path w="332104" h="365125">
                <a:moveTo>
                  <a:pt x="24766" y="0"/>
                </a:moveTo>
                <a:lnTo>
                  <a:pt x="16233" y="1861"/>
                </a:lnTo>
                <a:lnTo>
                  <a:pt x="9251" y="7447"/>
                </a:lnTo>
                <a:lnTo>
                  <a:pt x="3821" y="16756"/>
                </a:lnTo>
                <a:lnTo>
                  <a:pt x="0" y="29595"/>
                </a:lnTo>
                <a:lnTo>
                  <a:pt x="17" y="49028"/>
                </a:lnTo>
                <a:lnTo>
                  <a:pt x="252" y="58647"/>
                </a:lnTo>
                <a:lnTo>
                  <a:pt x="1183" y="70749"/>
                </a:lnTo>
                <a:lnTo>
                  <a:pt x="2735" y="82231"/>
                </a:lnTo>
                <a:lnTo>
                  <a:pt x="4907" y="93092"/>
                </a:lnTo>
                <a:lnTo>
                  <a:pt x="4079" y="98677"/>
                </a:lnTo>
                <a:lnTo>
                  <a:pt x="3712" y="102711"/>
                </a:lnTo>
                <a:lnTo>
                  <a:pt x="3665" y="210387"/>
                </a:lnTo>
                <a:lnTo>
                  <a:pt x="4067" y="217214"/>
                </a:lnTo>
                <a:lnTo>
                  <a:pt x="4907" y="227144"/>
                </a:lnTo>
                <a:lnTo>
                  <a:pt x="3459" y="227144"/>
                </a:lnTo>
                <a:lnTo>
                  <a:pt x="2631" y="235005"/>
                </a:lnTo>
                <a:lnTo>
                  <a:pt x="2534" y="259416"/>
                </a:lnTo>
                <a:lnTo>
                  <a:pt x="2647" y="264898"/>
                </a:lnTo>
                <a:lnTo>
                  <a:pt x="4907" y="304100"/>
                </a:lnTo>
                <a:lnTo>
                  <a:pt x="32214" y="330166"/>
                </a:lnTo>
                <a:lnTo>
                  <a:pt x="40708" y="328459"/>
                </a:lnTo>
                <a:lnTo>
                  <a:pt x="49125" y="323339"/>
                </a:lnTo>
                <a:lnTo>
                  <a:pt x="57465" y="314806"/>
                </a:lnTo>
                <a:lnTo>
                  <a:pt x="65727" y="302859"/>
                </a:lnTo>
                <a:lnTo>
                  <a:pt x="70343" y="287654"/>
                </a:lnTo>
                <a:lnTo>
                  <a:pt x="73950" y="276793"/>
                </a:lnTo>
                <a:lnTo>
                  <a:pt x="76549" y="270277"/>
                </a:lnTo>
                <a:lnTo>
                  <a:pt x="78139" y="268104"/>
                </a:lnTo>
                <a:lnTo>
                  <a:pt x="82212" y="254800"/>
                </a:lnTo>
                <a:lnTo>
                  <a:pt x="85431" y="244987"/>
                </a:lnTo>
                <a:lnTo>
                  <a:pt x="87797" y="238664"/>
                </a:lnTo>
                <a:lnTo>
                  <a:pt x="89310" y="235833"/>
                </a:lnTo>
                <a:lnTo>
                  <a:pt x="95012" y="214615"/>
                </a:lnTo>
                <a:lnTo>
                  <a:pt x="101257" y="195338"/>
                </a:lnTo>
                <a:lnTo>
                  <a:pt x="108045" y="177999"/>
                </a:lnTo>
                <a:lnTo>
                  <a:pt x="112421" y="168806"/>
                </a:lnTo>
                <a:lnTo>
                  <a:pt x="76898" y="168806"/>
                </a:lnTo>
                <a:lnTo>
                  <a:pt x="76940" y="167332"/>
                </a:lnTo>
                <a:lnTo>
                  <a:pt x="77725" y="163014"/>
                </a:lnTo>
                <a:lnTo>
                  <a:pt x="78103" y="159613"/>
                </a:lnTo>
                <a:lnTo>
                  <a:pt x="78056" y="121640"/>
                </a:lnTo>
                <a:lnTo>
                  <a:pt x="77312" y="117916"/>
                </a:lnTo>
                <a:lnTo>
                  <a:pt x="75657" y="117916"/>
                </a:lnTo>
                <a:lnTo>
                  <a:pt x="73252" y="94022"/>
                </a:lnTo>
                <a:lnTo>
                  <a:pt x="71002" y="76956"/>
                </a:lnTo>
                <a:lnTo>
                  <a:pt x="68907" y="66715"/>
                </a:lnTo>
                <a:lnTo>
                  <a:pt x="66968" y="63302"/>
                </a:lnTo>
                <a:lnTo>
                  <a:pt x="66270" y="48562"/>
                </a:lnTo>
                <a:lnTo>
                  <a:pt x="48505" y="7680"/>
                </a:lnTo>
                <a:lnTo>
                  <a:pt x="32989" y="853"/>
                </a:lnTo>
                <a:lnTo>
                  <a:pt x="24766" y="0"/>
                </a:lnTo>
                <a:close/>
              </a:path>
              <a:path w="332104" h="365125">
                <a:moveTo>
                  <a:pt x="297836" y="29789"/>
                </a:moveTo>
                <a:lnTo>
                  <a:pt x="290350" y="30409"/>
                </a:lnTo>
                <a:lnTo>
                  <a:pt x="283717" y="32271"/>
                </a:lnTo>
                <a:lnTo>
                  <a:pt x="277938" y="35374"/>
                </a:lnTo>
                <a:lnTo>
                  <a:pt x="273012" y="39719"/>
                </a:lnTo>
                <a:lnTo>
                  <a:pt x="266534" y="41736"/>
                </a:lnTo>
                <a:lnTo>
                  <a:pt x="259203" y="47787"/>
                </a:lnTo>
                <a:lnTo>
                  <a:pt x="251019" y="57872"/>
                </a:lnTo>
                <a:lnTo>
                  <a:pt x="241981" y="71991"/>
                </a:lnTo>
                <a:lnTo>
                  <a:pt x="233292" y="100073"/>
                </a:lnTo>
                <a:lnTo>
                  <a:pt x="225845" y="121640"/>
                </a:lnTo>
                <a:lnTo>
                  <a:pt x="219639" y="136690"/>
                </a:lnTo>
                <a:lnTo>
                  <a:pt x="214674" y="145223"/>
                </a:lnTo>
                <a:lnTo>
                  <a:pt x="210226" y="157868"/>
                </a:lnTo>
                <a:lnTo>
                  <a:pt x="205985" y="168961"/>
                </a:lnTo>
                <a:lnTo>
                  <a:pt x="201641" y="179318"/>
                </a:lnTo>
                <a:lnTo>
                  <a:pt x="197297" y="188666"/>
                </a:lnTo>
                <a:lnTo>
                  <a:pt x="231446" y="188666"/>
                </a:lnTo>
                <a:lnTo>
                  <a:pt x="234999" y="180288"/>
                </a:lnTo>
                <a:lnTo>
                  <a:pt x="240158" y="167332"/>
                </a:lnTo>
                <a:lnTo>
                  <a:pt x="245705" y="152670"/>
                </a:lnTo>
                <a:lnTo>
                  <a:pt x="330108" y="152670"/>
                </a:lnTo>
                <a:lnTo>
                  <a:pt x="330009" y="105090"/>
                </a:lnTo>
                <a:lnTo>
                  <a:pt x="328091" y="73077"/>
                </a:lnTo>
                <a:lnTo>
                  <a:pt x="322040" y="49028"/>
                </a:lnTo>
                <a:lnTo>
                  <a:pt x="311955" y="34599"/>
                </a:lnTo>
                <a:lnTo>
                  <a:pt x="297836" y="29789"/>
                </a:lnTo>
                <a:close/>
              </a:path>
              <a:path w="332104" h="365125">
                <a:moveTo>
                  <a:pt x="157578" y="1241"/>
                </a:moveTo>
                <a:lnTo>
                  <a:pt x="151371" y="1241"/>
                </a:lnTo>
                <a:lnTo>
                  <a:pt x="142217" y="2947"/>
                </a:lnTo>
                <a:lnTo>
                  <a:pt x="133374" y="8067"/>
                </a:lnTo>
                <a:lnTo>
                  <a:pt x="124840" y="16601"/>
                </a:lnTo>
                <a:lnTo>
                  <a:pt x="116617" y="28548"/>
                </a:lnTo>
                <a:lnTo>
                  <a:pt x="115609" y="32892"/>
                </a:lnTo>
                <a:lnTo>
                  <a:pt x="112583" y="43442"/>
                </a:lnTo>
                <a:lnTo>
                  <a:pt x="107541" y="60199"/>
                </a:lnTo>
                <a:lnTo>
                  <a:pt x="100481" y="83162"/>
                </a:lnTo>
                <a:lnTo>
                  <a:pt x="98581" y="101780"/>
                </a:lnTo>
                <a:lnTo>
                  <a:pt x="96292" y="115434"/>
                </a:lnTo>
                <a:lnTo>
                  <a:pt x="93616" y="124122"/>
                </a:lnTo>
                <a:lnTo>
                  <a:pt x="90551" y="127846"/>
                </a:lnTo>
                <a:lnTo>
                  <a:pt x="88379" y="139133"/>
                </a:lnTo>
                <a:lnTo>
                  <a:pt x="85586" y="149722"/>
                </a:lnTo>
                <a:lnTo>
                  <a:pt x="82173" y="159613"/>
                </a:lnTo>
                <a:lnTo>
                  <a:pt x="78139" y="168806"/>
                </a:lnTo>
                <a:lnTo>
                  <a:pt x="112421" y="168806"/>
                </a:lnTo>
                <a:lnTo>
                  <a:pt x="115376" y="162600"/>
                </a:lnTo>
                <a:lnTo>
                  <a:pt x="117445" y="146878"/>
                </a:lnTo>
                <a:lnTo>
                  <a:pt x="119513" y="139017"/>
                </a:lnTo>
                <a:lnTo>
                  <a:pt x="121582" y="139017"/>
                </a:lnTo>
                <a:lnTo>
                  <a:pt x="124763" y="129397"/>
                </a:lnTo>
                <a:lnTo>
                  <a:pt x="127478" y="117295"/>
                </a:lnTo>
                <a:lnTo>
                  <a:pt x="129728" y="102711"/>
                </a:lnTo>
                <a:lnTo>
                  <a:pt x="131512" y="85644"/>
                </a:lnTo>
                <a:lnTo>
                  <a:pt x="202262" y="85644"/>
                </a:lnTo>
                <a:lnTo>
                  <a:pt x="202262" y="84403"/>
                </a:lnTo>
                <a:lnTo>
                  <a:pt x="199236" y="60005"/>
                </a:lnTo>
                <a:lnTo>
                  <a:pt x="196366" y="41736"/>
                </a:lnTo>
                <a:lnTo>
                  <a:pt x="193651" y="29595"/>
                </a:lnTo>
                <a:lnTo>
                  <a:pt x="191091" y="23583"/>
                </a:lnTo>
                <a:lnTo>
                  <a:pt x="188996" y="16368"/>
                </a:lnTo>
                <a:lnTo>
                  <a:pt x="182712" y="10240"/>
                </a:lnTo>
                <a:lnTo>
                  <a:pt x="172240" y="5197"/>
                </a:lnTo>
                <a:lnTo>
                  <a:pt x="157578" y="12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48471" y="2388978"/>
            <a:ext cx="107366" cy="216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40906" y="2009162"/>
            <a:ext cx="202565" cy="462280"/>
          </a:xfrm>
          <a:custGeom>
            <a:avLst/>
            <a:gdLst/>
            <a:ahLst/>
            <a:cxnLst/>
            <a:rect l="l" t="t" r="r" b="b"/>
            <a:pathLst>
              <a:path w="202564" h="462280">
                <a:moveTo>
                  <a:pt x="16135" y="290447"/>
                </a:moveTo>
                <a:lnTo>
                  <a:pt x="8274" y="290447"/>
                </a:lnTo>
                <a:lnTo>
                  <a:pt x="2896" y="294998"/>
                </a:lnTo>
                <a:lnTo>
                  <a:pt x="0" y="304100"/>
                </a:lnTo>
                <a:lnTo>
                  <a:pt x="25" y="309996"/>
                </a:lnTo>
                <a:lnTo>
                  <a:pt x="413" y="317754"/>
                </a:lnTo>
                <a:lnTo>
                  <a:pt x="1241" y="328925"/>
                </a:lnTo>
                <a:lnTo>
                  <a:pt x="1939" y="347543"/>
                </a:lnTo>
                <a:lnTo>
                  <a:pt x="4034" y="363679"/>
                </a:lnTo>
                <a:lnTo>
                  <a:pt x="7524" y="377332"/>
                </a:lnTo>
                <a:lnTo>
                  <a:pt x="12412" y="388503"/>
                </a:lnTo>
                <a:lnTo>
                  <a:pt x="16950" y="401730"/>
                </a:lnTo>
                <a:lnTo>
                  <a:pt x="38478" y="438153"/>
                </a:lnTo>
                <a:lnTo>
                  <a:pt x="75094" y="455840"/>
                </a:lnTo>
                <a:lnTo>
                  <a:pt x="111710" y="461736"/>
                </a:lnTo>
                <a:lnTo>
                  <a:pt x="120399" y="461736"/>
                </a:lnTo>
                <a:lnTo>
                  <a:pt x="165975" y="444204"/>
                </a:lnTo>
                <a:lnTo>
                  <a:pt x="190417" y="412087"/>
                </a:lnTo>
                <a:lnTo>
                  <a:pt x="74473" y="412087"/>
                </a:lnTo>
                <a:lnTo>
                  <a:pt x="64699" y="410535"/>
                </a:lnTo>
                <a:lnTo>
                  <a:pt x="39253" y="371863"/>
                </a:lnTo>
                <a:lnTo>
                  <a:pt x="32189" y="323960"/>
                </a:lnTo>
                <a:lnTo>
                  <a:pt x="31263" y="309996"/>
                </a:lnTo>
                <a:lnTo>
                  <a:pt x="28237" y="299135"/>
                </a:lnTo>
                <a:lnTo>
                  <a:pt x="23195" y="292619"/>
                </a:lnTo>
                <a:lnTo>
                  <a:pt x="16135" y="290447"/>
                </a:lnTo>
                <a:close/>
              </a:path>
              <a:path w="202564" h="462280">
                <a:moveTo>
                  <a:pt x="116675" y="0"/>
                </a:moveTo>
                <a:lnTo>
                  <a:pt x="99298" y="0"/>
                </a:lnTo>
                <a:lnTo>
                  <a:pt x="88243" y="2637"/>
                </a:lnTo>
                <a:lnTo>
                  <a:pt x="75870" y="10550"/>
                </a:lnTo>
                <a:lnTo>
                  <a:pt x="62177" y="23738"/>
                </a:lnTo>
                <a:lnTo>
                  <a:pt x="47166" y="42201"/>
                </a:lnTo>
                <a:lnTo>
                  <a:pt x="44451" y="44994"/>
                </a:lnTo>
                <a:lnTo>
                  <a:pt x="41270" y="53372"/>
                </a:lnTo>
                <a:lnTo>
                  <a:pt x="37624" y="67336"/>
                </a:lnTo>
                <a:lnTo>
                  <a:pt x="33513" y="86885"/>
                </a:lnTo>
                <a:lnTo>
                  <a:pt x="33513" y="103435"/>
                </a:lnTo>
                <a:lnTo>
                  <a:pt x="34340" y="111296"/>
                </a:lnTo>
                <a:lnTo>
                  <a:pt x="35995" y="125363"/>
                </a:lnTo>
                <a:lnTo>
                  <a:pt x="35995" y="145223"/>
                </a:lnTo>
                <a:lnTo>
                  <a:pt x="43442" y="169815"/>
                </a:lnTo>
                <a:lnTo>
                  <a:pt x="52131" y="191459"/>
                </a:lnTo>
                <a:lnTo>
                  <a:pt x="62061" y="210155"/>
                </a:lnTo>
                <a:lnTo>
                  <a:pt x="73232" y="225903"/>
                </a:lnTo>
                <a:lnTo>
                  <a:pt x="80059" y="235988"/>
                </a:lnTo>
                <a:lnTo>
                  <a:pt x="107986" y="290447"/>
                </a:lnTo>
                <a:lnTo>
                  <a:pt x="118226" y="333579"/>
                </a:lnTo>
                <a:lnTo>
                  <a:pt x="121640" y="358714"/>
                </a:lnTo>
                <a:lnTo>
                  <a:pt x="121640" y="376091"/>
                </a:lnTo>
                <a:lnTo>
                  <a:pt x="111788" y="391839"/>
                </a:lnTo>
                <a:lnTo>
                  <a:pt x="101470" y="403088"/>
                </a:lnTo>
                <a:lnTo>
                  <a:pt x="90687" y="409837"/>
                </a:lnTo>
                <a:lnTo>
                  <a:pt x="79438" y="412087"/>
                </a:lnTo>
                <a:lnTo>
                  <a:pt x="190417" y="412087"/>
                </a:lnTo>
                <a:lnTo>
                  <a:pt x="193631" y="404795"/>
                </a:lnTo>
                <a:lnTo>
                  <a:pt x="197355" y="392188"/>
                </a:lnTo>
                <a:lnTo>
                  <a:pt x="198596" y="381056"/>
                </a:lnTo>
                <a:lnTo>
                  <a:pt x="198596" y="323960"/>
                </a:lnTo>
                <a:lnTo>
                  <a:pt x="196269" y="308483"/>
                </a:lnTo>
                <a:lnTo>
                  <a:pt x="193010" y="294636"/>
                </a:lnTo>
                <a:lnTo>
                  <a:pt x="188821" y="282417"/>
                </a:lnTo>
                <a:lnTo>
                  <a:pt x="183701" y="271828"/>
                </a:lnTo>
                <a:lnTo>
                  <a:pt x="172258" y="246499"/>
                </a:lnTo>
                <a:lnTo>
                  <a:pt x="161824" y="224196"/>
                </a:lnTo>
                <a:lnTo>
                  <a:pt x="152399" y="204918"/>
                </a:lnTo>
                <a:lnTo>
                  <a:pt x="143982" y="188666"/>
                </a:lnTo>
                <a:lnTo>
                  <a:pt x="139482" y="181839"/>
                </a:lnTo>
                <a:lnTo>
                  <a:pt x="135293" y="175012"/>
                </a:lnTo>
                <a:lnTo>
                  <a:pt x="118071" y="135759"/>
                </a:lnTo>
                <a:lnTo>
                  <a:pt x="109228" y="98056"/>
                </a:lnTo>
                <a:lnTo>
                  <a:pt x="111167" y="81882"/>
                </a:lnTo>
                <a:lnTo>
                  <a:pt x="126812" y="42408"/>
                </a:lnTo>
                <a:lnTo>
                  <a:pt x="135293" y="37236"/>
                </a:lnTo>
                <a:lnTo>
                  <a:pt x="189261" y="37236"/>
                </a:lnTo>
                <a:lnTo>
                  <a:pt x="188472" y="35452"/>
                </a:lnTo>
                <a:lnTo>
                  <a:pt x="144486" y="6865"/>
                </a:lnTo>
                <a:lnTo>
                  <a:pt x="134518" y="4809"/>
                </a:lnTo>
                <a:lnTo>
                  <a:pt x="125247" y="2521"/>
                </a:lnTo>
                <a:lnTo>
                  <a:pt x="116675" y="0"/>
                </a:lnTo>
                <a:close/>
              </a:path>
              <a:path w="202564" h="462280">
                <a:moveTo>
                  <a:pt x="189261" y="37236"/>
                </a:moveTo>
                <a:lnTo>
                  <a:pt x="135293" y="37236"/>
                </a:lnTo>
                <a:lnTo>
                  <a:pt x="141499" y="38478"/>
                </a:lnTo>
                <a:lnTo>
                  <a:pt x="151856" y="41348"/>
                </a:lnTo>
                <a:lnTo>
                  <a:pt x="160273" y="49959"/>
                </a:lnTo>
                <a:lnTo>
                  <a:pt x="166751" y="64311"/>
                </a:lnTo>
                <a:lnTo>
                  <a:pt x="171289" y="84403"/>
                </a:lnTo>
                <a:lnTo>
                  <a:pt x="171188" y="118420"/>
                </a:lnTo>
                <a:lnTo>
                  <a:pt x="170048" y="124122"/>
                </a:lnTo>
                <a:lnTo>
                  <a:pt x="167565" y="131570"/>
                </a:lnTo>
                <a:lnTo>
                  <a:pt x="167565" y="142327"/>
                </a:lnTo>
                <a:lnTo>
                  <a:pt x="172530" y="148533"/>
                </a:lnTo>
                <a:lnTo>
                  <a:pt x="182460" y="150188"/>
                </a:lnTo>
                <a:lnTo>
                  <a:pt x="183701" y="150188"/>
                </a:lnTo>
                <a:lnTo>
                  <a:pt x="191032" y="148404"/>
                </a:lnTo>
                <a:lnTo>
                  <a:pt x="196579" y="143051"/>
                </a:lnTo>
                <a:lnTo>
                  <a:pt x="200341" y="134130"/>
                </a:lnTo>
                <a:lnTo>
                  <a:pt x="202320" y="121640"/>
                </a:lnTo>
                <a:lnTo>
                  <a:pt x="202320" y="79438"/>
                </a:lnTo>
                <a:lnTo>
                  <a:pt x="198402" y="62138"/>
                </a:lnTo>
                <a:lnTo>
                  <a:pt x="193786" y="47476"/>
                </a:lnTo>
                <a:lnTo>
                  <a:pt x="189261" y="372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84867" y="2150662"/>
            <a:ext cx="179705" cy="331470"/>
          </a:xfrm>
          <a:custGeom>
            <a:avLst/>
            <a:gdLst/>
            <a:ahLst/>
            <a:cxnLst/>
            <a:rect l="l" t="t" r="r" b="b"/>
            <a:pathLst>
              <a:path w="179704" h="331469">
                <a:moveTo>
                  <a:pt x="114813" y="0"/>
                </a:moveTo>
                <a:lnTo>
                  <a:pt x="105711" y="0"/>
                </a:lnTo>
                <a:lnTo>
                  <a:pt x="101159" y="827"/>
                </a:lnTo>
                <a:lnTo>
                  <a:pt x="101159" y="2482"/>
                </a:lnTo>
                <a:lnTo>
                  <a:pt x="88670" y="5081"/>
                </a:lnTo>
                <a:lnTo>
                  <a:pt x="32271" y="52131"/>
                </a:lnTo>
                <a:lnTo>
                  <a:pt x="11791" y="106900"/>
                </a:lnTo>
                <a:lnTo>
                  <a:pt x="4964" y="137776"/>
                </a:lnTo>
                <a:lnTo>
                  <a:pt x="4964" y="153912"/>
                </a:lnTo>
                <a:lnTo>
                  <a:pt x="3258" y="162290"/>
                </a:lnTo>
                <a:lnTo>
                  <a:pt x="1861" y="174392"/>
                </a:lnTo>
                <a:lnTo>
                  <a:pt x="759" y="190631"/>
                </a:lnTo>
                <a:lnTo>
                  <a:pt x="0" y="209767"/>
                </a:lnTo>
                <a:lnTo>
                  <a:pt x="775" y="228540"/>
                </a:lnTo>
                <a:lnTo>
                  <a:pt x="6981" y="267018"/>
                </a:lnTo>
                <a:lnTo>
                  <a:pt x="22186" y="306272"/>
                </a:lnTo>
                <a:lnTo>
                  <a:pt x="64543" y="331407"/>
                </a:lnTo>
                <a:lnTo>
                  <a:pt x="93919" y="331407"/>
                </a:lnTo>
                <a:lnTo>
                  <a:pt x="137000" y="315892"/>
                </a:lnTo>
                <a:lnTo>
                  <a:pt x="161908" y="290447"/>
                </a:lnTo>
                <a:lnTo>
                  <a:pt x="112330" y="290447"/>
                </a:lnTo>
                <a:lnTo>
                  <a:pt x="100384" y="288197"/>
                </a:lnTo>
                <a:lnTo>
                  <a:pt x="91850" y="285171"/>
                </a:lnTo>
                <a:lnTo>
                  <a:pt x="86730" y="281370"/>
                </a:lnTo>
                <a:lnTo>
                  <a:pt x="85024" y="276793"/>
                </a:lnTo>
                <a:lnTo>
                  <a:pt x="80912" y="267484"/>
                </a:lnTo>
                <a:lnTo>
                  <a:pt x="77266" y="256313"/>
                </a:lnTo>
                <a:lnTo>
                  <a:pt x="74085" y="243280"/>
                </a:lnTo>
                <a:lnTo>
                  <a:pt x="71398" y="228540"/>
                </a:lnTo>
                <a:lnTo>
                  <a:pt x="71443" y="209767"/>
                </a:lnTo>
                <a:lnTo>
                  <a:pt x="71577" y="200664"/>
                </a:lnTo>
                <a:lnTo>
                  <a:pt x="72404" y="193631"/>
                </a:lnTo>
                <a:lnTo>
                  <a:pt x="73853" y="193631"/>
                </a:lnTo>
                <a:lnTo>
                  <a:pt x="73853" y="192079"/>
                </a:lnTo>
                <a:lnTo>
                  <a:pt x="82541" y="189080"/>
                </a:lnTo>
                <a:lnTo>
                  <a:pt x="87506" y="187425"/>
                </a:lnTo>
                <a:lnTo>
                  <a:pt x="105426" y="176564"/>
                </a:lnTo>
                <a:lnTo>
                  <a:pt x="120088" y="166945"/>
                </a:lnTo>
                <a:lnTo>
                  <a:pt x="131492" y="158566"/>
                </a:lnTo>
                <a:lnTo>
                  <a:pt x="132554" y="157635"/>
                </a:lnTo>
                <a:lnTo>
                  <a:pt x="76956" y="157635"/>
                </a:lnTo>
                <a:lnTo>
                  <a:pt x="78042" y="147861"/>
                </a:lnTo>
                <a:lnTo>
                  <a:pt x="79128" y="140258"/>
                </a:lnTo>
                <a:lnTo>
                  <a:pt x="80214" y="134828"/>
                </a:lnTo>
                <a:lnTo>
                  <a:pt x="81300" y="131570"/>
                </a:lnTo>
                <a:lnTo>
                  <a:pt x="83162" y="108064"/>
                </a:lnTo>
                <a:lnTo>
                  <a:pt x="88747" y="83472"/>
                </a:lnTo>
                <a:lnTo>
                  <a:pt x="98056" y="57794"/>
                </a:lnTo>
                <a:lnTo>
                  <a:pt x="111089" y="31030"/>
                </a:lnTo>
                <a:lnTo>
                  <a:pt x="167044" y="31030"/>
                </a:lnTo>
                <a:lnTo>
                  <a:pt x="164462" y="22962"/>
                </a:lnTo>
                <a:lnTo>
                  <a:pt x="160738" y="15980"/>
                </a:lnTo>
                <a:lnTo>
                  <a:pt x="157015" y="13653"/>
                </a:lnTo>
                <a:lnTo>
                  <a:pt x="151584" y="7680"/>
                </a:lnTo>
                <a:lnTo>
                  <a:pt x="142741" y="3413"/>
                </a:lnTo>
                <a:lnTo>
                  <a:pt x="130483" y="853"/>
                </a:lnTo>
                <a:lnTo>
                  <a:pt x="114813" y="0"/>
                </a:lnTo>
                <a:close/>
              </a:path>
              <a:path w="179704" h="331469">
                <a:moveTo>
                  <a:pt x="170254" y="248245"/>
                </a:moveTo>
                <a:lnTo>
                  <a:pt x="168186" y="248245"/>
                </a:lnTo>
                <a:lnTo>
                  <a:pt x="161359" y="249758"/>
                </a:lnTo>
                <a:lnTo>
                  <a:pt x="153912" y="253986"/>
                </a:lnTo>
                <a:lnTo>
                  <a:pt x="145844" y="260929"/>
                </a:lnTo>
                <a:lnTo>
                  <a:pt x="137155" y="270587"/>
                </a:lnTo>
                <a:lnTo>
                  <a:pt x="132345" y="277530"/>
                </a:lnTo>
                <a:lnTo>
                  <a:pt x="126605" y="283154"/>
                </a:lnTo>
                <a:lnTo>
                  <a:pt x="119933" y="287460"/>
                </a:lnTo>
                <a:lnTo>
                  <a:pt x="112330" y="290447"/>
                </a:lnTo>
                <a:lnTo>
                  <a:pt x="161908" y="290447"/>
                </a:lnTo>
                <a:lnTo>
                  <a:pt x="167371" y="283019"/>
                </a:lnTo>
                <a:lnTo>
                  <a:pt x="173926" y="272526"/>
                </a:lnTo>
                <a:lnTo>
                  <a:pt x="177922" y="263935"/>
                </a:lnTo>
                <a:lnTo>
                  <a:pt x="179357" y="257244"/>
                </a:lnTo>
                <a:lnTo>
                  <a:pt x="179357" y="253313"/>
                </a:lnTo>
                <a:lnTo>
                  <a:pt x="177702" y="250624"/>
                </a:lnTo>
                <a:lnTo>
                  <a:pt x="174392" y="249176"/>
                </a:lnTo>
                <a:lnTo>
                  <a:pt x="172323" y="248555"/>
                </a:lnTo>
                <a:lnTo>
                  <a:pt x="170254" y="248245"/>
                </a:lnTo>
                <a:close/>
              </a:path>
              <a:path w="179704" h="331469">
                <a:moveTo>
                  <a:pt x="167044" y="31030"/>
                </a:moveTo>
                <a:lnTo>
                  <a:pt x="123502" y="31030"/>
                </a:lnTo>
                <a:lnTo>
                  <a:pt x="126812" y="37443"/>
                </a:lnTo>
                <a:lnTo>
                  <a:pt x="128466" y="41581"/>
                </a:lnTo>
                <a:lnTo>
                  <a:pt x="128466" y="73232"/>
                </a:lnTo>
                <a:lnTo>
                  <a:pt x="126837" y="89988"/>
                </a:lnTo>
                <a:lnTo>
                  <a:pt x="102401" y="136534"/>
                </a:lnTo>
                <a:lnTo>
                  <a:pt x="76956" y="157635"/>
                </a:lnTo>
                <a:lnTo>
                  <a:pt x="132554" y="157635"/>
                </a:lnTo>
                <a:lnTo>
                  <a:pt x="161980" y="107521"/>
                </a:lnTo>
                <a:lnTo>
                  <a:pt x="171909" y="68267"/>
                </a:lnTo>
                <a:lnTo>
                  <a:pt x="171909" y="50890"/>
                </a:lnTo>
                <a:lnTo>
                  <a:pt x="168186" y="34599"/>
                </a:lnTo>
                <a:lnTo>
                  <a:pt x="167044" y="310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80483" y="2112184"/>
            <a:ext cx="216535" cy="368300"/>
          </a:xfrm>
          <a:custGeom>
            <a:avLst/>
            <a:gdLst/>
            <a:ahLst/>
            <a:cxnLst/>
            <a:rect l="l" t="t" r="r" b="b"/>
            <a:pathLst>
              <a:path w="216535" h="368300">
                <a:moveTo>
                  <a:pt x="27307" y="9929"/>
                </a:moveTo>
                <a:lnTo>
                  <a:pt x="17377" y="9929"/>
                </a:lnTo>
                <a:lnTo>
                  <a:pt x="5792" y="11171"/>
                </a:lnTo>
                <a:lnTo>
                  <a:pt x="0" y="16549"/>
                </a:lnTo>
                <a:lnTo>
                  <a:pt x="0" y="26065"/>
                </a:lnTo>
                <a:lnTo>
                  <a:pt x="310" y="38012"/>
                </a:lnTo>
                <a:lnTo>
                  <a:pt x="1241" y="46546"/>
                </a:lnTo>
                <a:lnTo>
                  <a:pt x="2792" y="51666"/>
                </a:lnTo>
                <a:lnTo>
                  <a:pt x="4964" y="53372"/>
                </a:lnTo>
                <a:lnTo>
                  <a:pt x="5999" y="58751"/>
                </a:lnTo>
                <a:lnTo>
                  <a:pt x="7447" y="63199"/>
                </a:lnTo>
                <a:lnTo>
                  <a:pt x="9309" y="66715"/>
                </a:lnTo>
                <a:lnTo>
                  <a:pt x="10240" y="76975"/>
                </a:lnTo>
                <a:lnTo>
                  <a:pt x="11171" y="86032"/>
                </a:lnTo>
                <a:lnTo>
                  <a:pt x="12101" y="93887"/>
                </a:lnTo>
                <a:lnTo>
                  <a:pt x="13032" y="100539"/>
                </a:lnTo>
                <a:lnTo>
                  <a:pt x="13032" y="121640"/>
                </a:lnTo>
                <a:lnTo>
                  <a:pt x="15398" y="143749"/>
                </a:lnTo>
                <a:lnTo>
                  <a:pt x="17842" y="161669"/>
                </a:lnTo>
                <a:lnTo>
                  <a:pt x="20363" y="175400"/>
                </a:lnTo>
                <a:lnTo>
                  <a:pt x="22962" y="184942"/>
                </a:lnTo>
                <a:lnTo>
                  <a:pt x="22962" y="194872"/>
                </a:lnTo>
                <a:lnTo>
                  <a:pt x="25270" y="213180"/>
                </a:lnTo>
                <a:lnTo>
                  <a:pt x="32194" y="243900"/>
                </a:lnTo>
                <a:lnTo>
                  <a:pt x="43733" y="287033"/>
                </a:lnTo>
                <a:lnTo>
                  <a:pt x="59889" y="342578"/>
                </a:lnTo>
                <a:lnTo>
                  <a:pt x="61091" y="352876"/>
                </a:lnTo>
                <a:lnTo>
                  <a:pt x="84299" y="368023"/>
                </a:lnTo>
                <a:lnTo>
                  <a:pt x="86575" y="368023"/>
                </a:lnTo>
                <a:lnTo>
                  <a:pt x="124432" y="338854"/>
                </a:lnTo>
                <a:lnTo>
                  <a:pt x="130328" y="326403"/>
                </a:lnTo>
                <a:lnTo>
                  <a:pt x="136224" y="314185"/>
                </a:lnTo>
                <a:lnTo>
                  <a:pt x="142120" y="302199"/>
                </a:lnTo>
                <a:lnTo>
                  <a:pt x="148016" y="290446"/>
                </a:lnTo>
                <a:lnTo>
                  <a:pt x="153601" y="282689"/>
                </a:lnTo>
                <a:lnTo>
                  <a:pt x="154940" y="279275"/>
                </a:lnTo>
                <a:lnTo>
                  <a:pt x="116365" y="279275"/>
                </a:lnTo>
                <a:lnTo>
                  <a:pt x="108161" y="244870"/>
                </a:lnTo>
                <a:lnTo>
                  <a:pt x="101858" y="216438"/>
                </a:lnTo>
                <a:lnTo>
                  <a:pt x="97455" y="193980"/>
                </a:lnTo>
                <a:lnTo>
                  <a:pt x="94953" y="177495"/>
                </a:lnTo>
                <a:lnTo>
                  <a:pt x="89057" y="105814"/>
                </a:lnTo>
                <a:lnTo>
                  <a:pt x="88030" y="97494"/>
                </a:lnTo>
                <a:lnTo>
                  <a:pt x="86497" y="89290"/>
                </a:lnTo>
                <a:lnTo>
                  <a:pt x="84461" y="81203"/>
                </a:lnTo>
                <a:lnTo>
                  <a:pt x="81920" y="73232"/>
                </a:lnTo>
                <a:lnTo>
                  <a:pt x="79457" y="60587"/>
                </a:lnTo>
                <a:lnTo>
                  <a:pt x="56689" y="24009"/>
                </a:lnTo>
                <a:lnTo>
                  <a:pt x="37915" y="12528"/>
                </a:lnTo>
                <a:lnTo>
                  <a:pt x="27307" y="9929"/>
                </a:lnTo>
                <a:close/>
              </a:path>
              <a:path w="216535" h="368300">
                <a:moveTo>
                  <a:pt x="187425" y="0"/>
                </a:moveTo>
                <a:lnTo>
                  <a:pt x="175924" y="2947"/>
                </a:lnTo>
                <a:lnTo>
                  <a:pt x="167177" y="9309"/>
                </a:lnTo>
                <a:lnTo>
                  <a:pt x="161184" y="19083"/>
                </a:lnTo>
                <a:lnTo>
                  <a:pt x="157946" y="32271"/>
                </a:lnTo>
                <a:lnTo>
                  <a:pt x="158029" y="40417"/>
                </a:lnTo>
                <a:lnTo>
                  <a:pt x="159264" y="50735"/>
                </a:lnTo>
                <a:lnTo>
                  <a:pt x="160738" y="59578"/>
                </a:lnTo>
                <a:lnTo>
                  <a:pt x="162367" y="66250"/>
                </a:lnTo>
                <a:lnTo>
                  <a:pt x="164152" y="70749"/>
                </a:lnTo>
                <a:lnTo>
                  <a:pt x="162984" y="81203"/>
                </a:lnTo>
                <a:lnTo>
                  <a:pt x="162290" y="87971"/>
                </a:lnTo>
                <a:lnTo>
                  <a:pt x="161824" y="93441"/>
                </a:lnTo>
                <a:lnTo>
                  <a:pt x="161669" y="96815"/>
                </a:lnTo>
                <a:lnTo>
                  <a:pt x="158954" y="113067"/>
                </a:lnTo>
                <a:lnTo>
                  <a:pt x="157015" y="125519"/>
                </a:lnTo>
                <a:lnTo>
                  <a:pt x="155851" y="134168"/>
                </a:lnTo>
                <a:lnTo>
                  <a:pt x="155463" y="139017"/>
                </a:lnTo>
                <a:lnTo>
                  <a:pt x="144292" y="168806"/>
                </a:lnTo>
                <a:lnTo>
                  <a:pt x="141732" y="185136"/>
                </a:lnTo>
                <a:lnTo>
                  <a:pt x="136224" y="208991"/>
                </a:lnTo>
                <a:lnTo>
                  <a:pt x="127768" y="240371"/>
                </a:lnTo>
                <a:lnTo>
                  <a:pt x="116365" y="279275"/>
                </a:lnTo>
                <a:lnTo>
                  <a:pt x="154940" y="279275"/>
                </a:lnTo>
                <a:lnTo>
                  <a:pt x="159807" y="266863"/>
                </a:lnTo>
                <a:lnTo>
                  <a:pt x="166634" y="242970"/>
                </a:lnTo>
                <a:lnTo>
                  <a:pt x="174082" y="211008"/>
                </a:lnTo>
                <a:lnTo>
                  <a:pt x="176215" y="202048"/>
                </a:lnTo>
                <a:lnTo>
                  <a:pt x="179202" y="192855"/>
                </a:lnTo>
                <a:lnTo>
                  <a:pt x="183042" y="183429"/>
                </a:lnTo>
                <a:lnTo>
                  <a:pt x="187735" y="173771"/>
                </a:lnTo>
                <a:lnTo>
                  <a:pt x="191381" y="161669"/>
                </a:lnTo>
                <a:lnTo>
                  <a:pt x="194872" y="151429"/>
                </a:lnTo>
                <a:lnTo>
                  <a:pt x="198208" y="143051"/>
                </a:lnTo>
                <a:lnTo>
                  <a:pt x="201388" y="136534"/>
                </a:lnTo>
                <a:lnTo>
                  <a:pt x="207905" y="109111"/>
                </a:lnTo>
                <a:lnTo>
                  <a:pt x="212560" y="87351"/>
                </a:lnTo>
                <a:lnTo>
                  <a:pt x="215352" y="71254"/>
                </a:lnTo>
                <a:lnTo>
                  <a:pt x="216283" y="60820"/>
                </a:lnTo>
                <a:lnTo>
                  <a:pt x="216283" y="35995"/>
                </a:lnTo>
                <a:lnTo>
                  <a:pt x="211454" y="21062"/>
                </a:lnTo>
                <a:lnTo>
                  <a:pt x="205035" y="10084"/>
                </a:lnTo>
                <a:lnTo>
                  <a:pt x="197025" y="3064"/>
                </a:lnTo>
                <a:lnTo>
                  <a:pt x="1874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22875" y="2041124"/>
            <a:ext cx="107950" cy="458470"/>
          </a:xfrm>
          <a:custGeom>
            <a:avLst/>
            <a:gdLst/>
            <a:ahLst/>
            <a:cxnLst/>
            <a:rect l="l" t="t" r="r" b="b"/>
            <a:pathLst>
              <a:path w="107950" h="458469">
                <a:moveTo>
                  <a:pt x="66405" y="0"/>
                </a:moveTo>
                <a:lnTo>
                  <a:pt x="36823" y="0"/>
                </a:lnTo>
                <a:lnTo>
                  <a:pt x="33926" y="413"/>
                </a:lnTo>
                <a:lnTo>
                  <a:pt x="32892" y="1241"/>
                </a:lnTo>
                <a:lnTo>
                  <a:pt x="20402" y="7563"/>
                </a:lnTo>
                <a:lnTo>
                  <a:pt x="11481" y="15049"/>
                </a:lnTo>
                <a:lnTo>
                  <a:pt x="6128" y="23699"/>
                </a:lnTo>
                <a:lnTo>
                  <a:pt x="4344" y="33513"/>
                </a:lnTo>
                <a:lnTo>
                  <a:pt x="4344" y="35995"/>
                </a:lnTo>
                <a:lnTo>
                  <a:pt x="16756" y="76956"/>
                </a:lnTo>
                <a:lnTo>
                  <a:pt x="47787" y="90609"/>
                </a:lnTo>
                <a:lnTo>
                  <a:pt x="58958" y="90221"/>
                </a:lnTo>
                <a:lnTo>
                  <a:pt x="95264" y="66095"/>
                </a:lnTo>
                <a:lnTo>
                  <a:pt x="99918" y="50890"/>
                </a:lnTo>
                <a:lnTo>
                  <a:pt x="99918" y="26479"/>
                </a:lnTo>
                <a:lnTo>
                  <a:pt x="97022" y="21100"/>
                </a:lnTo>
                <a:lnTo>
                  <a:pt x="91230" y="17377"/>
                </a:lnTo>
                <a:lnTo>
                  <a:pt x="86420" y="9774"/>
                </a:lnTo>
                <a:lnTo>
                  <a:pt x="80679" y="4344"/>
                </a:lnTo>
                <a:lnTo>
                  <a:pt x="74008" y="1086"/>
                </a:lnTo>
                <a:lnTo>
                  <a:pt x="66405" y="0"/>
                </a:lnTo>
                <a:close/>
              </a:path>
              <a:path w="107950" h="458469">
                <a:moveTo>
                  <a:pt x="54303" y="122881"/>
                </a:moveTo>
                <a:lnTo>
                  <a:pt x="39777" y="124782"/>
                </a:lnTo>
                <a:lnTo>
                  <a:pt x="29401" y="126450"/>
                </a:lnTo>
                <a:lnTo>
                  <a:pt x="23175" y="127885"/>
                </a:lnTo>
                <a:lnTo>
                  <a:pt x="21100" y="129087"/>
                </a:lnTo>
                <a:lnTo>
                  <a:pt x="14409" y="131628"/>
                </a:lnTo>
                <a:lnTo>
                  <a:pt x="8921" y="138629"/>
                </a:lnTo>
                <a:lnTo>
                  <a:pt x="4635" y="150091"/>
                </a:lnTo>
                <a:lnTo>
                  <a:pt x="1551" y="166014"/>
                </a:lnTo>
                <a:lnTo>
                  <a:pt x="1861" y="173461"/>
                </a:lnTo>
                <a:lnTo>
                  <a:pt x="1448" y="177805"/>
                </a:lnTo>
                <a:lnTo>
                  <a:pt x="1137" y="182356"/>
                </a:lnTo>
                <a:lnTo>
                  <a:pt x="930" y="187114"/>
                </a:lnTo>
                <a:lnTo>
                  <a:pt x="1861" y="204492"/>
                </a:lnTo>
                <a:lnTo>
                  <a:pt x="1861" y="205733"/>
                </a:lnTo>
                <a:lnTo>
                  <a:pt x="1241" y="212353"/>
                </a:lnTo>
                <a:lnTo>
                  <a:pt x="0" y="224351"/>
                </a:lnTo>
                <a:lnTo>
                  <a:pt x="1596" y="262364"/>
                </a:lnTo>
                <a:lnTo>
                  <a:pt x="5585" y="320236"/>
                </a:lnTo>
                <a:lnTo>
                  <a:pt x="12722" y="372368"/>
                </a:lnTo>
                <a:lnTo>
                  <a:pt x="24650" y="409139"/>
                </a:lnTo>
                <a:lnTo>
                  <a:pt x="49571" y="445522"/>
                </a:lnTo>
                <a:lnTo>
                  <a:pt x="82851" y="458322"/>
                </a:lnTo>
                <a:lnTo>
                  <a:pt x="91967" y="457236"/>
                </a:lnTo>
                <a:lnTo>
                  <a:pt x="99142" y="453978"/>
                </a:lnTo>
                <a:lnTo>
                  <a:pt x="104379" y="448548"/>
                </a:lnTo>
                <a:lnTo>
                  <a:pt x="107676" y="440945"/>
                </a:lnTo>
                <a:lnTo>
                  <a:pt x="107676" y="437842"/>
                </a:lnTo>
                <a:lnTo>
                  <a:pt x="106435" y="434532"/>
                </a:lnTo>
                <a:lnTo>
                  <a:pt x="103952" y="431016"/>
                </a:lnTo>
                <a:lnTo>
                  <a:pt x="97332" y="426257"/>
                </a:lnTo>
                <a:lnTo>
                  <a:pt x="94022" y="423361"/>
                </a:lnTo>
                <a:lnTo>
                  <a:pt x="94022" y="422327"/>
                </a:lnTo>
                <a:lnTo>
                  <a:pt x="89135" y="404368"/>
                </a:lnTo>
                <a:lnTo>
                  <a:pt x="85644" y="389279"/>
                </a:lnTo>
                <a:lnTo>
                  <a:pt x="83550" y="377061"/>
                </a:lnTo>
                <a:lnTo>
                  <a:pt x="82851" y="367713"/>
                </a:lnTo>
                <a:lnTo>
                  <a:pt x="82024" y="357783"/>
                </a:lnTo>
                <a:lnTo>
                  <a:pt x="80576" y="349922"/>
                </a:lnTo>
                <a:lnTo>
                  <a:pt x="78507" y="344130"/>
                </a:lnTo>
                <a:lnTo>
                  <a:pt x="77886" y="339165"/>
                </a:lnTo>
                <a:lnTo>
                  <a:pt x="76956" y="321167"/>
                </a:lnTo>
                <a:lnTo>
                  <a:pt x="77369" y="313306"/>
                </a:lnTo>
                <a:lnTo>
                  <a:pt x="77990" y="305652"/>
                </a:lnTo>
                <a:lnTo>
                  <a:pt x="78817" y="298204"/>
                </a:lnTo>
                <a:lnTo>
                  <a:pt x="77576" y="272139"/>
                </a:lnTo>
                <a:lnTo>
                  <a:pt x="85217" y="214615"/>
                </a:lnTo>
                <a:lnTo>
                  <a:pt x="88282" y="194717"/>
                </a:lnTo>
                <a:lnTo>
                  <a:pt x="90493" y="175206"/>
                </a:lnTo>
                <a:lnTo>
                  <a:pt x="91850" y="156084"/>
                </a:lnTo>
                <a:lnTo>
                  <a:pt x="91643" y="152981"/>
                </a:lnTo>
                <a:lnTo>
                  <a:pt x="64892" y="124239"/>
                </a:lnTo>
                <a:lnTo>
                  <a:pt x="54303" y="1228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58902" y="2118390"/>
            <a:ext cx="221615" cy="509270"/>
          </a:xfrm>
          <a:custGeom>
            <a:avLst/>
            <a:gdLst/>
            <a:ahLst/>
            <a:cxnLst/>
            <a:rect l="l" t="t" r="r" b="b"/>
            <a:pathLst>
              <a:path w="221614" h="509269">
                <a:moveTo>
                  <a:pt x="40753" y="362438"/>
                </a:moveTo>
                <a:lnTo>
                  <a:pt x="30410" y="362438"/>
                </a:lnTo>
                <a:lnTo>
                  <a:pt x="25445" y="363679"/>
                </a:lnTo>
                <a:lnTo>
                  <a:pt x="7602" y="408751"/>
                </a:lnTo>
                <a:lnTo>
                  <a:pt x="6826" y="431946"/>
                </a:lnTo>
                <a:lnTo>
                  <a:pt x="7835" y="449983"/>
                </a:lnTo>
                <a:lnTo>
                  <a:pt x="10860" y="465925"/>
                </a:lnTo>
                <a:lnTo>
                  <a:pt x="15903" y="479772"/>
                </a:lnTo>
                <a:lnTo>
                  <a:pt x="22962" y="491525"/>
                </a:lnTo>
                <a:lnTo>
                  <a:pt x="22962" y="492353"/>
                </a:lnTo>
                <a:lnTo>
                  <a:pt x="67336" y="508437"/>
                </a:lnTo>
                <a:lnTo>
                  <a:pt x="83782" y="508902"/>
                </a:lnTo>
                <a:lnTo>
                  <a:pt x="91643" y="508902"/>
                </a:lnTo>
                <a:lnTo>
                  <a:pt x="123812" y="497421"/>
                </a:lnTo>
                <a:lnTo>
                  <a:pt x="127122" y="495559"/>
                </a:lnTo>
                <a:lnTo>
                  <a:pt x="130328" y="493387"/>
                </a:lnTo>
                <a:lnTo>
                  <a:pt x="133431" y="490905"/>
                </a:lnTo>
                <a:lnTo>
                  <a:pt x="149354" y="478900"/>
                </a:lnTo>
                <a:lnTo>
                  <a:pt x="162367" y="466468"/>
                </a:lnTo>
                <a:lnTo>
                  <a:pt x="164135" y="464218"/>
                </a:lnTo>
                <a:lnTo>
                  <a:pt x="55234" y="464218"/>
                </a:lnTo>
                <a:lnTo>
                  <a:pt x="51097" y="462563"/>
                </a:lnTo>
                <a:lnTo>
                  <a:pt x="49028" y="461322"/>
                </a:lnTo>
                <a:lnTo>
                  <a:pt x="49028" y="460495"/>
                </a:lnTo>
                <a:lnTo>
                  <a:pt x="42408" y="460495"/>
                </a:lnTo>
                <a:lnTo>
                  <a:pt x="39098" y="453875"/>
                </a:lnTo>
                <a:lnTo>
                  <a:pt x="39098" y="435670"/>
                </a:lnTo>
                <a:lnTo>
                  <a:pt x="39874" y="425275"/>
                </a:lnTo>
                <a:lnTo>
                  <a:pt x="42201" y="413328"/>
                </a:lnTo>
                <a:lnTo>
                  <a:pt x="46080" y="399830"/>
                </a:lnTo>
                <a:lnTo>
                  <a:pt x="51510" y="384780"/>
                </a:lnTo>
                <a:lnTo>
                  <a:pt x="51510" y="378987"/>
                </a:lnTo>
                <a:lnTo>
                  <a:pt x="50683" y="376091"/>
                </a:lnTo>
                <a:lnTo>
                  <a:pt x="49028" y="376091"/>
                </a:lnTo>
                <a:lnTo>
                  <a:pt x="45718" y="366989"/>
                </a:lnTo>
                <a:lnTo>
                  <a:pt x="40753" y="362438"/>
                </a:lnTo>
                <a:close/>
              </a:path>
              <a:path w="221614" h="509269">
                <a:moveTo>
                  <a:pt x="219353" y="254451"/>
                </a:moveTo>
                <a:lnTo>
                  <a:pt x="136534" y="254451"/>
                </a:lnTo>
                <a:lnTo>
                  <a:pt x="134052" y="285482"/>
                </a:lnTo>
                <a:lnTo>
                  <a:pt x="132888" y="310384"/>
                </a:lnTo>
                <a:lnTo>
                  <a:pt x="131569" y="328925"/>
                </a:lnTo>
                <a:lnTo>
                  <a:pt x="130096" y="341104"/>
                </a:lnTo>
                <a:lnTo>
                  <a:pt x="128466" y="346922"/>
                </a:lnTo>
                <a:lnTo>
                  <a:pt x="126973" y="361681"/>
                </a:lnTo>
                <a:lnTo>
                  <a:pt x="117606" y="406191"/>
                </a:lnTo>
                <a:lnTo>
                  <a:pt x="102090" y="439601"/>
                </a:lnTo>
                <a:lnTo>
                  <a:pt x="99711" y="442910"/>
                </a:lnTo>
                <a:lnTo>
                  <a:pt x="55234" y="464218"/>
                </a:lnTo>
                <a:lnTo>
                  <a:pt x="164135" y="464218"/>
                </a:lnTo>
                <a:lnTo>
                  <a:pt x="172472" y="453610"/>
                </a:lnTo>
                <a:lnTo>
                  <a:pt x="179667" y="440325"/>
                </a:lnTo>
                <a:lnTo>
                  <a:pt x="185949" y="430569"/>
                </a:lnTo>
                <a:lnTo>
                  <a:pt x="201699" y="381677"/>
                </a:lnTo>
                <a:lnTo>
                  <a:pt x="210698" y="332648"/>
                </a:lnTo>
                <a:lnTo>
                  <a:pt x="218455" y="276172"/>
                </a:lnTo>
                <a:lnTo>
                  <a:pt x="219353" y="254451"/>
                </a:lnTo>
                <a:close/>
              </a:path>
              <a:path w="221614" h="509269">
                <a:moveTo>
                  <a:pt x="62681" y="8688"/>
                </a:moveTo>
                <a:lnTo>
                  <a:pt x="51303" y="8688"/>
                </a:lnTo>
                <a:lnTo>
                  <a:pt x="47166" y="9929"/>
                </a:lnTo>
                <a:lnTo>
                  <a:pt x="20771" y="43423"/>
                </a:lnTo>
                <a:lnTo>
                  <a:pt x="18308" y="55544"/>
                </a:lnTo>
                <a:lnTo>
                  <a:pt x="16816" y="61544"/>
                </a:lnTo>
                <a:lnTo>
                  <a:pt x="8223" y="108452"/>
                </a:lnTo>
                <a:lnTo>
                  <a:pt x="1318" y="159963"/>
                </a:lnTo>
                <a:lnTo>
                  <a:pt x="0" y="194562"/>
                </a:lnTo>
                <a:lnTo>
                  <a:pt x="206" y="199940"/>
                </a:lnTo>
                <a:lnTo>
                  <a:pt x="620" y="205112"/>
                </a:lnTo>
                <a:lnTo>
                  <a:pt x="2792" y="236143"/>
                </a:lnTo>
                <a:lnTo>
                  <a:pt x="3206" y="243383"/>
                </a:lnTo>
                <a:lnTo>
                  <a:pt x="4758" y="249072"/>
                </a:lnTo>
                <a:lnTo>
                  <a:pt x="7447" y="253210"/>
                </a:lnTo>
                <a:lnTo>
                  <a:pt x="9871" y="267426"/>
                </a:lnTo>
                <a:lnTo>
                  <a:pt x="33202" y="300066"/>
                </a:lnTo>
                <a:lnTo>
                  <a:pt x="61130" y="310306"/>
                </a:lnTo>
                <a:lnTo>
                  <a:pt x="79108" y="306001"/>
                </a:lnTo>
                <a:lnTo>
                  <a:pt x="97669" y="295256"/>
                </a:lnTo>
                <a:lnTo>
                  <a:pt x="116811" y="278073"/>
                </a:lnTo>
                <a:lnTo>
                  <a:pt x="129539" y="262829"/>
                </a:lnTo>
                <a:lnTo>
                  <a:pt x="85334" y="262829"/>
                </a:lnTo>
                <a:lnTo>
                  <a:pt x="80990" y="259726"/>
                </a:lnTo>
                <a:lnTo>
                  <a:pt x="78404" y="251969"/>
                </a:lnTo>
                <a:lnTo>
                  <a:pt x="77576" y="239556"/>
                </a:lnTo>
                <a:lnTo>
                  <a:pt x="76956" y="230868"/>
                </a:lnTo>
                <a:lnTo>
                  <a:pt x="80660" y="184845"/>
                </a:lnTo>
                <a:lnTo>
                  <a:pt x="84946" y="144835"/>
                </a:lnTo>
                <a:lnTo>
                  <a:pt x="89814" y="110837"/>
                </a:lnTo>
                <a:lnTo>
                  <a:pt x="95264" y="82851"/>
                </a:lnTo>
                <a:lnTo>
                  <a:pt x="95470" y="78300"/>
                </a:lnTo>
                <a:lnTo>
                  <a:pt x="95574" y="69819"/>
                </a:lnTo>
                <a:lnTo>
                  <a:pt x="97643" y="64233"/>
                </a:lnTo>
                <a:lnTo>
                  <a:pt x="98620" y="57096"/>
                </a:lnTo>
                <a:lnTo>
                  <a:pt x="98674" y="43423"/>
                </a:lnTo>
                <a:lnTo>
                  <a:pt x="96427" y="29634"/>
                </a:lnTo>
                <a:lnTo>
                  <a:pt x="89678" y="19239"/>
                </a:lnTo>
                <a:lnTo>
                  <a:pt x="78429" y="12257"/>
                </a:lnTo>
                <a:lnTo>
                  <a:pt x="62681" y="8688"/>
                </a:lnTo>
                <a:close/>
              </a:path>
              <a:path w="221614" h="509269">
                <a:moveTo>
                  <a:pt x="161979" y="0"/>
                </a:moveTo>
                <a:lnTo>
                  <a:pt x="160738" y="0"/>
                </a:lnTo>
                <a:lnTo>
                  <a:pt x="150421" y="2637"/>
                </a:lnTo>
                <a:lnTo>
                  <a:pt x="143051" y="10550"/>
                </a:lnTo>
                <a:lnTo>
                  <a:pt x="138629" y="23738"/>
                </a:lnTo>
                <a:lnTo>
                  <a:pt x="137155" y="42201"/>
                </a:lnTo>
                <a:lnTo>
                  <a:pt x="137181" y="52286"/>
                </a:lnTo>
                <a:lnTo>
                  <a:pt x="137982" y="57096"/>
                </a:lnTo>
                <a:lnTo>
                  <a:pt x="139637" y="57096"/>
                </a:lnTo>
                <a:lnTo>
                  <a:pt x="139741" y="61544"/>
                </a:lnTo>
                <a:lnTo>
                  <a:pt x="139917" y="63302"/>
                </a:lnTo>
                <a:lnTo>
                  <a:pt x="139894" y="64233"/>
                </a:lnTo>
                <a:lnTo>
                  <a:pt x="138693" y="78300"/>
                </a:lnTo>
                <a:lnTo>
                  <a:pt x="137543" y="95264"/>
                </a:lnTo>
                <a:lnTo>
                  <a:pt x="136399" y="115977"/>
                </a:lnTo>
                <a:lnTo>
                  <a:pt x="135293" y="139948"/>
                </a:lnTo>
                <a:lnTo>
                  <a:pt x="130891" y="182654"/>
                </a:lnTo>
                <a:lnTo>
                  <a:pt x="121097" y="217369"/>
                </a:lnTo>
                <a:lnTo>
                  <a:pt x="105911" y="244094"/>
                </a:lnTo>
                <a:lnTo>
                  <a:pt x="85334" y="262829"/>
                </a:lnTo>
                <a:lnTo>
                  <a:pt x="129539" y="262829"/>
                </a:lnTo>
                <a:lnTo>
                  <a:pt x="136534" y="254451"/>
                </a:lnTo>
                <a:lnTo>
                  <a:pt x="219353" y="254451"/>
                </a:lnTo>
                <a:lnTo>
                  <a:pt x="221558" y="201078"/>
                </a:lnTo>
                <a:lnTo>
                  <a:pt x="221558" y="142741"/>
                </a:lnTo>
                <a:lnTo>
                  <a:pt x="218766" y="105504"/>
                </a:lnTo>
                <a:lnTo>
                  <a:pt x="216594" y="68888"/>
                </a:lnTo>
                <a:lnTo>
                  <a:pt x="217421" y="67233"/>
                </a:lnTo>
                <a:lnTo>
                  <a:pt x="217835" y="65371"/>
                </a:lnTo>
                <a:lnTo>
                  <a:pt x="217835" y="63302"/>
                </a:lnTo>
                <a:lnTo>
                  <a:pt x="199333" y="18851"/>
                </a:lnTo>
                <a:lnTo>
                  <a:pt x="175129" y="2094"/>
                </a:lnTo>
                <a:lnTo>
                  <a:pt x="1619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22911" y="2110943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5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3"/>
                </a:lnTo>
                <a:lnTo>
                  <a:pt x="114192" y="317753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6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1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7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5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69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3"/>
                </a:lnTo>
                <a:lnTo>
                  <a:pt x="167187" y="317753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80319" y="2143215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20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3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2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20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80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4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4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8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20" h="336550">
                <a:moveTo>
                  <a:pt x="150809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9" y="0"/>
                </a:lnTo>
                <a:close/>
              </a:path>
              <a:path w="210820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04036" y="2137008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4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2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4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4" y="84093"/>
                </a:lnTo>
                <a:lnTo>
                  <a:pt x="94371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4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4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89355" y="2146938"/>
            <a:ext cx="332105" cy="365125"/>
          </a:xfrm>
          <a:custGeom>
            <a:avLst/>
            <a:gdLst/>
            <a:ahLst/>
            <a:cxnLst/>
            <a:rect l="l" t="t" r="r" b="b"/>
            <a:pathLst>
              <a:path w="332104" h="365125">
                <a:moveTo>
                  <a:pt x="318161" y="359335"/>
                </a:moveTo>
                <a:lnTo>
                  <a:pt x="286975" y="359335"/>
                </a:lnTo>
                <a:lnTo>
                  <a:pt x="289665" y="363058"/>
                </a:lnTo>
                <a:lnTo>
                  <a:pt x="294319" y="364920"/>
                </a:lnTo>
                <a:lnTo>
                  <a:pt x="304663" y="364920"/>
                </a:lnTo>
                <a:lnTo>
                  <a:pt x="313701" y="362903"/>
                </a:lnTo>
                <a:lnTo>
                  <a:pt x="318161" y="359335"/>
                </a:lnTo>
                <a:close/>
              </a:path>
              <a:path w="332104" h="365125">
                <a:moveTo>
                  <a:pt x="330108" y="152670"/>
                </a:moveTo>
                <a:lnTo>
                  <a:pt x="246946" y="152670"/>
                </a:lnTo>
                <a:lnTo>
                  <a:pt x="246946" y="218455"/>
                </a:lnTo>
                <a:lnTo>
                  <a:pt x="248601" y="226523"/>
                </a:lnTo>
                <a:lnTo>
                  <a:pt x="249428" y="231074"/>
                </a:lnTo>
                <a:lnTo>
                  <a:pt x="249506" y="292929"/>
                </a:lnTo>
                <a:lnTo>
                  <a:pt x="258893" y="341104"/>
                </a:lnTo>
                <a:lnTo>
                  <a:pt x="281700" y="359955"/>
                </a:lnTo>
                <a:lnTo>
                  <a:pt x="286975" y="359335"/>
                </a:lnTo>
                <a:lnTo>
                  <a:pt x="318161" y="359335"/>
                </a:lnTo>
                <a:lnTo>
                  <a:pt x="321264" y="356852"/>
                </a:lnTo>
                <a:lnTo>
                  <a:pt x="327354" y="346767"/>
                </a:lnTo>
                <a:lnTo>
                  <a:pt x="331970" y="332648"/>
                </a:lnTo>
                <a:lnTo>
                  <a:pt x="330535" y="323300"/>
                </a:lnTo>
                <a:lnTo>
                  <a:pt x="328401" y="313564"/>
                </a:lnTo>
                <a:lnTo>
                  <a:pt x="325518" y="303286"/>
                </a:lnTo>
                <a:lnTo>
                  <a:pt x="322040" y="292929"/>
                </a:lnTo>
                <a:lnTo>
                  <a:pt x="322087" y="289710"/>
                </a:lnTo>
                <a:lnTo>
                  <a:pt x="322454" y="282379"/>
                </a:lnTo>
                <a:lnTo>
                  <a:pt x="323281" y="268104"/>
                </a:lnTo>
                <a:lnTo>
                  <a:pt x="322867" y="266449"/>
                </a:lnTo>
                <a:lnTo>
                  <a:pt x="322454" y="264898"/>
                </a:lnTo>
                <a:lnTo>
                  <a:pt x="322040" y="263450"/>
                </a:lnTo>
                <a:lnTo>
                  <a:pt x="323781" y="252822"/>
                </a:lnTo>
                <a:lnTo>
                  <a:pt x="325609" y="239789"/>
                </a:lnTo>
                <a:lnTo>
                  <a:pt x="327742" y="222780"/>
                </a:lnTo>
                <a:lnTo>
                  <a:pt x="330108" y="202319"/>
                </a:lnTo>
                <a:lnTo>
                  <a:pt x="330108" y="152670"/>
                </a:lnTo>
                <a:close/>
              </a:path>
              <a:path w="332104" h="365125">
                <a:moveTo>
                  <a:pt x="202262" y="85644"/>
                </a:moveTo>
                <a:lnTo>
                  <a:pt x="132753" y="85644"/>
                </a:lnTo>
                <a:lnTo>
                  <a:pt x="133580" y="96815"/>
                </a:lnTo>
                <a:lnTo>
                  <a:pt x="133875" y="102711"/>
                </a:lnTo>
                <a:lnTo>
                  <a:pt x="133994" y="111710"/>
                </a:lnTo>
                <a:lnTo>
                  <a:pt x="132320" y="152670"/>
                </a:lnTo>
                <a:lnTo>
                  <a:pt x="131201" y="182305"/>
                </a:lnTo>
                <a:lnTo>
                  <a:pt x="130503" y="204220"/>
                </a:lnTo>
                <a:lnTo>
                  <a:pt x="130317" y="214615"/>
                </a:lnTo>
                <a:lnTo>
                  <a:pt x="130232" y="217421"/>
                </a:lnTo>
                <a:lnTo>
                  <a:pt x="127555" y="231721"/>
                </a:lnTo>
                <a:lnTo>
                  <a:pt x="125616" y="243590"/>
                </a:lnTo>
                <a:lnTo>
                  <a:pt x="124452" y="252822"/>
                </a:lnTo>
                <a:lnTo>
                  <a:pt x="124064" y="259416"/>
                </a:lnTo>
                <a:lnTo>
                  <a:pt x="124064" y="312582"/>
                </a:lnTo>
                <a:lnTo>
                  <a:pt x="125306" y="317133"/>
                </a:lnTo>
                <a:lnTo>
                  <a:pt x="127788" y="322718"/>
                </a:lnTo>
                <a:lnTo>
                  <a:pt x="131395" y="333579"/>
                </a:lnTo>
                <a:lnTo>
                  <a:pt x="136942" y="341337"/>
                </a:lnTo>
                <a:lnTo>
                  <a:pt x="144428" y="345991"/>
                </a:lnTo>
                <a:lnTo>
                  <a:pt x="153854" y="347543"/>
                </a:lnTo>
                <a:lnTo>
                  <a:pt x="157991" y="347543"/>
                </a:lnTo>
                <a:lnTo>
                  <a:pt x="163784" y="345061"/>
                </a:lnTo>
                <a:lnTo>
                  <a:pt x="171231" y="340096"/>
                </a:lnTo>
                <a:lnTo>
                  <a:pt x="174955" y="330993"/>
                </a:lnTo>
                <a:lnTo>
                  <a:pt x="177437" y="326028"/>
                </a:lnTo>
                <a:lnTo>
                  <a:pt x="178678" y="325201"/>
                </a:lnTo>
                <a:lnTo>
                  <a:pt x="183992" y="303286"/>
                </a:lnTo>
                <a:lnTo>
                  <a:pt x="190315" y="283775"/>
                </a:lnTo>
                <a:lnTo>
                  <a:pt x="197646" y="266669"/>
                </a:lnTo>
                <a:lnTo>
                  <a:pt x="205985" y="251969"/>
                </a:lnTo>
                <a:lnTo>
                  <a:pt x="207227" y="245762"/>
                </a:lnTo>
                <a:lnTo>
                  <a:pt x="211036" y="235005"/>
                </a:lnTo>
                <a:lnTo>
                  <a:pt x="217156" y="220317"/>
                </a:lnTo>
                <a:lnTo>
                  <a:pt x="225845" y="201078"/>
                </a:lnTo>
                <a:lnTo>
                  <a:pt x="230228" y="191536"/>
                </a:lnTo>
                <a:lnTo>
                  <a:pt x="231446" y="188666"/>
                </a:lnTo>
                <a:lnTo>
                  <a:pt x="196056" y="188666"/>
                </a:lnTo>
                <a:lnTo>
                  <a:pt x="196457" y="157596"/>
                </a:lnTo>
                <a:lnTo>
                  <a:pt x="197607" y="134362"/>
                </a:lnTo>
                <a:lnTo>
                  <a:pt x="199547" y="116908"/>
                </a:lnTo>
                <a:lnTo>
                  <a:pt x="202262" y="105504"/>
                </a:lnTo>
                <a:lnTo>
                  <a:pt x="202262" y="85644"/>
                </a:lnTo>
                <a:close/>
              </a:path>
              <a:path w="332104" h="365125">
                <a:moveTo>
                  <a:pt x="24766" y="0"/>
                </a:moveTo>
                <a:lnTo>
                  <a:pt x="16233" y="1861"/>
                </a:lnTo>
                <a:lnTo>
                  <a:pt x="9251" y="7447"/>
                </a:lnTo>
                <a:lnTo>
                  <a:pt x="3821" y="16756"/>
                </a:lnTo>
                <a:lnTo>
                  <a:pt x="0" y="29595"/>
                </a:lnTo>
                <a:lnTo>
                  <a:pt x="17" y="49028"/>
                </a:lnTo>
                <a:lnTo>
                  <a:pt x="252" y="58647"/>
                </a:lnTo>
                <a:lnTo>
                  <a:pt x="1183" y="70749"/>
                </a:lnTo>
                <a:lnTo>
                  <a:pt x="2735" y="82231"/>
                </a:lnTo>
                <a:lnTo>
                  <a:pt x="4907" y="93092"/>
                </a:lnTo>
                <a:lnTo>
                  <a:pt x="4079" y="98677"/>
                </a:lnTo>
                <a:lnTo>
                  <a:pt x="3712" y="102711"/>
                </a:lnTo>
                <a:lnTo>
                  <a:pt x="3665" y="210387"/>
                </a:lnTo>
                <a:lnTo>
                  <a:pt x="4067" y="217214"/>
                </a:lnTo>
                <a:lnTo>
                  <a:pt x="4907" y="227144"/>
                </a:lnTo>
                <a:lnTo>
                  <a:pt x="3459" y="227144"/>
                </a:lnTo>
                <a:lnTo>
                  <a:pt x="2631" y="235005"/>
                </a:lnTo>
                <a:lnTo>
                  <a:pt x="2534" y="259416"/>
                </a:lnTo>
                <a:lnTo>
                  <a:pt x="2646" y="264898"/>
                </a:lnTo>
                <a:lnTo>
                  <a:pt x="4907" y="304100"/>
                </a:lnTo>
                <a:lnTo>
                  <a:pt x="32214" y="330166"/>
                </a:lnTo>
                <a:lnTo>
                  <a:pt x="40708" y="328459"/>
                </a:lnTo>
                <a:lnTo>
                  <a:pt x="49125" y="323339"/>
                </a:lnTo>
                <a:lnTo>
                  <a:pt x="57465" y="314806"/>
                </a:lnTo>
                <a:lnTo>
                  <a:pt x="65727" y="302859"/>
                </a:lnTo>
                <a:lnTo>
                  <a:pt x="70343" y="287654"/>
                </a:lnTo>
                <a:lnTo>
                  <a:pt x="73950" y="276793"/>
                </a:lnTo>
                <a:lnTo>
                  <a:pt x="76549" y="270277"/>
                </a:lnTo>
                <a:lnTo>
                  <a:pt x="78139" y="268104"/>
                </a:lnTo>
                <a:lnTo>
                  <a:pt x="82212" y="254800"/>
                </a:lnTo>
                <a:lnTo>
                  <a:pt x="85431" y="244987"/>
                </a:lnTo>
                <a:lnTo>
                  <a:pt x="87797" y="238664"/>
                </a:lnTo>
                <a:lnTo>
                  <a:pt x="89310" y="235833"/>
                </a:lnTo>
                <a:lnTo>
                  <a:pt x="95012" y="214615"/>
                </a:lnTo>
                <a:lnTo>
                  <a:pt x="101257" y="195338"/>
                </a:lnTo>
                <a:lnTo>
                  <a:pt x="108045" y="177999"/>
                </a:lnTo>
                <a:lnTo>
                  <a:pt x="112421" y="168806"/>
                </a:lnTo>
                <a:lnTo>
                  <a:pt x="76898" y="168806"/>
                </a:lnTo>
                <a:lnTo>
                  <a:pt x="76940" y="167332"/>
                </a:lnTo>
                <a:lnTo>
                  <a:pt x="77725" y="163014"/>
                </a:lnTo>
                <a:lnTo>
                  <a:pt x="78103" y="159613"/>
                </a:lnTo>
                <a:lnTo>
                  <a:pt x="78056" y="121640"/>
                </a:lnTo>
                <a:lnTo>
                  <a:pt x="77311" y="117916"/>
                </a:lnTo>
                <a:lnTo>
                  <a:pt x="75657" y="117916"/>
                </a:lnTo>
                <a:lnTo>
                  <a:pt x="73252" y="94022"/>
                </a:lnTo>
                <a:lnTo>
                  <a:pt x="71002" y="76956"/>
                </a:lnTo>
                <a:lnTo>
                  <a:pt x="68907" y="66715"/>
                </a:lnTo>
                <a:lnTo>
                  <a:pt x="66968" y="63302"/>
                </a:lnTo>
                <a:lnTo>
                  <a:pt x="66270" y="48562"/>
                </a:lnTo>
                <a:lnTo>
                  <a:pt x="48505" y="7680"/>
                </a:lnTo>
                <a:lnTo>
                  <a:pt x="32989" y="853"/>
                </a:lnTo>
                <a:lnTo>
                  <a:pt x="24766" y="0"/>
                </a:lnTo>
                <a:close/>
              </a:path>
              <a:path w="332104" h="365125">
                <a:moveTo>
                  <a:pt x="297836" y="29789"/>
                </a:moveTo>
                <a:lnTo>
                  <a:pt x="290350" y="30409"/>
                </a:lnTo>
                <a:lnTo>
                  <a:pt x="283717" y="32271"/>
                </a:lnTo>
                <a:lnTo>
                  <a:pt x="277938" y="35374"/>
                </a:lnTo>
                <a:lnTo>
                  <a:pt x="273012" y="39719"/>
                </a:lnTo>
                <a:lnTo>
                  <a:pt x="266534" y="41736"/>
                </a:lnTo>
                <a:lnTo>
                  <a:pt x="259203" y="47787"/>
                </a:lnTo>
                <a:lnTo>
                  <a:pt x="251019" y="57872"/>
                </a:lnTo>
                <a:lnTo>
                  <a:pt x="241981" y="71991"/>
                </a:lnTo>
                <a:lnTo>
                  <a:pt x="233292" y="100073"/>
                </a:lnTo>
                <a:lnTo>
                  <a:pt x="225845" y="121640"/>
                </a:lnTo>
                <a:lnTo>
                  <a:pt x="219639" y="136690"/>
                </a:lnTo>
                <a:lnTo>
                  <a:pt x="214674" y="145223"/>
                </a:lnTo>
                <a:lnTo>
                  <a:pt x="210226" y="157868"/>
                </a:lnTo>
                <a:lnTo>
                  <a:pt x="205985" y="168961"/>
                </a:lnTo>
                <a:lnTo>
                  <a:pt x="201641" y="179318"/>
                </a:lnTo>
                <a:lnTo>
                  <a:pt x="197297" y="188666"/>
                </a:lnTo>
                <a:lnTo>
                  <a:pt x="231446" y="188666"/>
                </a:lnTo>
                <a:lnTo>
                  <a:pt x="234999" y="180288"/>
                </a:lnTo>
                <a:lnTo>
                  <a:pt x="240158" y="167332"/>
                </a:lnTo>
                <a:lnTo>
                  <a:pt x="245705" y="152670"/>
                </a:lnTo>
                <a:lnTo>
                  <a:pt x="330108" y="152670"/>
                </a:lnTo>
                <a:lnTo>
                  <a:pt x="330009" y="105090"/>
                </a:lnTo>
                <a:lnTo>
                  <a:pt x="328091" y="73077"/>
                </a:lnTo>
                <a:lnTo>
                  <a:pt x="322040" y="49028"/>
                </a:lnTo>
                <a:lnTo>
                  <a:pt x="311955" y="34599"/>
                </a:lnTo>
                <a:lnTo>
                  <a:pt x="297836" y="29789"/>
                </a:lnTo>
                <a:close/>
              </a:path>
              <a:path w="332104" h="365125">
                <a:moveTo>
                  <a:pt x="157578" y="1241"/>
                </a:moveTo>
                <a:lnTo>
                  <a:pt x="151371" y="1241"/>
                </a:lnTo>
                <a:lnTo>
                  <a:pt x="142217" y="2947"/>
                </a:lnTo>
                <a:lnTo>
                  <a:pt x="133374" y="8067"/>
                </a:lnTo>
                <a:lnTo>
                  <a:pt x="124840" y="16601"/>
                </a:lnTo>
                <a:lnTo>
                  <a:pt x="116617" y="28548"/>
                </a:lnTo>
                <a:lnTo>
                  <a:pt x="115609" y="32892"/>
                </a:lnTo>
                <a:lnTo>
                  <a:pt x="112583" y="43442"/>
                </a:lnTo>
                <a:lnTo>
                  <a:pt x="107541" y="60199"/>
                </a:lnTo>
                <a:lnTo>
                  <a:pt x="100481" y="83162"/>
                </a:lnTo>
                <a:lnTo>
                  <a:pt x="98580" y="101780"/>
                </a:lnTo>
                <a:lnTo>
                  <a:pt x="96292" y="115434"/>
                </a:lnTo>
                <a:lnTo>
                  <a:pt x="93616" y="124122"/>
                </a:lnTo>
                <a:lnTo>
                  <a:pt x="90551" y="127846"/>
                </a:lnTo>
                <a:lnTo>
                  <a:pt x="88379" y="139133"/>
                </a:lnTo>
                <a:lnTo>
                  <a:pt x="85586" y="149722"/>
                </a:lnTo>
                <a:lnTo>
                  <a:pt x="82173" y="159613"/>
                </a:lnTo>
                <a:lnTo>
                  <a:pt x="78139" y="168806"/>
                </a:lnTo>
                <a:lnTo>
                  <a:pt x="112421" y="168806"/>
                </a:lnTo>
                <a:lnTo>
                  <a:pt x="115376" y="162600"/>
                </a:lnTo>
                <a:lnTo>
                  <a:pt x="117444" y="146878"/>
                </a:lnTo>
                <a:lnTo>
                  <a:pt x="119513" y="139017"/>
                </a:lnTo>
                <a:lnTo>
                  <a:pt x="121582" y="139017"/>
                </a:lnTo>
                <a:lnTo>
                  <a:pt x="124763" y="129397"/>
                </a:lnTo>
                <a:lnTo>
                  <a:pt x="127478" y="117295"/>
                </a:lnTo>
                <a:lnTo>
                  <a:pt x="129727" y="102711"/>
                </a:lnTo>
                <a:lnTo>
                  <a:pt x="131512" y="85644"/>
                </a:lnTo>
                <a:lnTo>
                  <a:pt x="202262" y="85644"/>
                </a:lnTo>
                <a:lnTo>
                  <a:pt x="202262" y="84403"/>
                </a:lnTo>
                <a:lnTo>
                  <a:pt x="199236" y="60005"/>
                </a:lnTo>
                <a:lnTo>
                  <a:pt x="196366" y="41736"/>
                </a:lnTo>
                <a:lnTo>
                  <a:pt x="193651" y="29595"/>
                </a:lnTo>
                <a:lnTo>
                  <a:pt x="191091" y="23583"/>
                </a:lnTo>
                <a:lnTo>
                  <a:pt x="188996" y="16368"/>
                </a:lnTo>
                <a:lnTo>
                  <a:pt x="182712" y="10240"/>
                </a:lnTo>
                <a:lnTo>
                  <a:pt x="172240" y="5197"/>
                </a:lnTo>
                <a:lnTo>
                  <a:pt x="157578" y="12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14334" y="2112184"/>
            <a:ext cx="216535" cy="368300"/>
          </a:xfrm>
          <a:custGeom>
            <a:avLst/>
            <a:gdLst/>
            <a:ahLst/>
            <a:cxnLst/>
            <a:rect l="l" t="t" r="r" b="b"/>
            <a:pathLst>
              <a:path w="216535" h="368300">
                <a:moveTo>
                  <a:pt x="27307" y="9929"/>
                </a:moveTo>
                <a:lnTo>
                  <a:pt x="17377" y="9929"/>
                </a:lnTo>
                <a:lnTo>
                  <a:pt x="5792" y="11171"/>
                </a:lnTo>
                <a:lnTo>
                  <a:pt x="0" y="16549"/>
                </a:lnTo>
                <a:lnTo>
                  <a:pt x="0" y="26065"/>
                </a:lnTo>
                <a:lnTo>
                  <a:pt x="310" y="38012"/>
                </a:lnTo>
                <a:lnTo>
                  <a:pt x="1241" y="46546"/>
                </a:lnTo>
                <a:lnTo>
                  <a:pt x="2792" y="51666"/>
                </a:lnTo>
                <a:lnTo>
                  <a:pt x="4964" y="53372"/>
                </a:lnTo>
                <a:lnTo>
                  <a:pt x="5999" y="58751"/>
                </a:lnTo>
                <a:lnTo>
                  <a:pt x="7447" y="63199"/>
                </a:lnTo>
                <a:lnTo>
                  <a:pt x="9309" y="66715"/>
                </a:lnTo>
                <a:lnTo>
                  <a:pt x="10240" y="76975"/>
                </a:lnTo>
                <a:lnTo>
                  <a:pt x="11171" y="86032"/>
                </a:lnTo>
                <a:lnTo>
                  <a:pt x="12101" y="93887"/>
                </a:lnTo>
                <a:lnTo>
                  <a:pt x="13032" y="100539"/>
                </a:lnTo>
                <a:lnTo>
                  <a:pt x="13032" y="121640"/>
                </a:lnTo>
                <a:lnTo>
                  <a:pt x="15398" y="143749"/>
                </a:lnTo>
                <a:lnTo>
                  <a:pt x="17842" y="161669"/>
                </a:lnTo>
                <a:lnTo>
                  <a:pt x="20363" y="175400"/>
                </a:lnTo>
                <a:lnTo>
                  <a:pt x="22962" y="184942"/>
                </a:lnTo>
                <a:lnTo>
                  <a:pt x="22962" y="194872"/>
                </a:lnTo>
                <a:lnTo>
                  <a:pt x="25270" y="213180"/>
                </a:lnTo>
                <a:lnTo>
                  <a:pt x="32194" y="243900"/>
                </a:lnTo>
                <a:lnTo>
                  <a:pt x="43733" y="287033"/>
                </a:lnTo>
                <a:lnTo>
                  <a:pt x="59889" y="342578"/>
                </a:lnTo>
                <a:lnTo>
                  <a:pt x="61091" y="352876"/>
                </a:lnTo>
                <a:lnTo>
                  <a:pt x="84299" y="368023"/>
                </a:lnTo>
                <a:lnTo>
                  <a:pt x="86575" y="368023"/>
                </a:lnTo>
                <a:lnTo>
                  <a:pt x="124432" y="338854"/>
                </a:lnTo>
                <a:lnTo>
                  <a:pt x="130328" y="326403"/>
                </a:lnTo>
                <a:lnTo>
                  <a:pt x="136224" y="314185"/>
                </a:lnTo>
                <a:lnTo>
                  <a:pt x="142120" y="302199"/>
                </a:lnTo>
                <a:lnTo>
                  <a:pt x="148016" y="290446"/>
                </a:lnTo>
                <a:lnTo>
                  <a:pt x="153601" y="282689"/>
                </a:lnTo>
                <a:lnTo>
                  <a:pt x="154940" y="279275"/>
                </a:lnTo>
                <a:lnTo>
                  <a:pt x="116365" y="279275"/>
                </a:lnTo>
                <a:lnTo>
                  <a:pt x="108161" y="244870"/>
                </a:lnTo>
                <a:lnTo>
                  <a:pt x="101858" y="216438"/>
                </a:lnTo>
                <a:lnTo>
                  <a:pt x="97455" y="193980"/>
                </a:lnTo>
                <a:lnTo>
                  <a:pt x="94953" y="177495"/>
                </a:lnTo>
                <a:lnTo>
                  <a:pt x="89057" y="105814"/>
                </a:lnTo>
                <a:lnTo>
                  <a:pt x="88030" y="97494"/>
                </a:lnTo>
                <a:lnTo>
                  <a:pt x="86497" y="89290"/>
                </a:lnTo>
                <a:lnTo>
                  <a:pt x="84461" y="81203"/>
                </a:lnTo>
                <a:lnTo>
                  <a:pt x="81920" y="73232"/>
                </a:lnTo>
                <a:lnTo>
                  <a:pt x="79457" y="60587"/>
                </a:lnTo>
                <a:lnTo>
                  <a:pt x="56689" y="24009"/>
                </a:lnTo>
                <a:lnTo>
                  <a:pt x="37915" y="12528"/>
                </a:lnTo>
                <a:lnTo>
                  <a:pt x="27307" y="9929"/>
                </a:lnTo>
                <a:close/>
              </a:path>
              <a:path w="216535" h="368300">
                <a:moveTo>
                  <a:pt x="187425" y="0"/>
                </a:moveTo>
                <a:lnTo>
                  <a:pt x="175924" y="2947"/>
                </a:lnTo>
                <a:lnTo>
                  <a:pt x="167177" y="9309"/>
                </a:lnTo>
                <a:lnTo>
                  <a:pt x="161184" y="19083"/>
                </a:lnTo>
                <a:lnTo>
                  <a:pt x="157946" y="32271"/>
                </a:lnTo>
                <a:lnTo>
                  <a:pt x="158029" y="40417"/>
                </a:lnTo>
                <a:lnTo>
                  <a:pt x="159264" y="50735"/>
                </a:lnTo>
                <a:lnTo>
                  <a:pt x="160738" y="59578"/>
                </a:lnTo>
                <a:lnTo>
                  <a:pt x="162367" y="66250"/>
                </a:lnTo>
                <a:lnTo>
                  <a:pt x="164152" y="70749"/>
                </a:lnTo>
                <a:lnTo>
                  <a:pt x="162984" y="81203"/>
                </a:lnTo>
                <a:lnTo>
                  <a:pt x="162290" y="87971"/>
                </a:lnTo>
                <a:lnTo>
                  <a:pt x="161824" y="93441"/>
                </a:lnTo>
                <a:lnTo>
                  <a:pt x="161669" y="96815"/>
                </a:lnTo>
                <a:lnTo>
                  <a:pt x="158954" y="113067"/>
                </a:lnTo>
                <a:lnTo>
                  <a:pt x="157015" y="125519"/>
                </a:lnTo>
                <a:lnTo>
                  <a:pt x="155851" y="134168"/>
                </a:lnTo>
                <a:lnTo>
                  <a:pt x="155463" y="139017"/>
                </a:lnTo>
                <a:lnTo>
                  <a:pt x="144292" y="168806"/>
                </a:lnTo>
                <a:lnTo>
                  <a:pt x="141732" y="185136"/>
                </a:lnTo>
                <a:lnTo>
                  <a:pt x="136224" y="208991"/>
                </a:lnTo>
                <a:lnTo>
                  <a:pt x="127768" y="240371"/>
                </a:lnTo>
                <a:lnTo>
                  <a:pt x="116365" y="279275"/>
                </a:lnTo>
                <a:lnTo>
                  <a:pt x="154940" y="279275"/>
                </a:lnTo>
                <a:lnTo>
                  <a:pt x="159807" y="266863"/>
                </a:lnTo>
                <a:lnTo>
                  <a:pt x="166634" y="242970"/>
                </a:lnTo>
                <a:lnTo>
                  <a:pt x="174082" y="211008"/>
                </a:lnTo>
                <a:lnTo>
                  <a:pt x="176215" y="202048"/>
                </a:lnTo>
                <a:lnTo>
                  <a:pt x="179202" y="192855"/>
                </a:lnTo>
                <a:lnTo>
                  <a:pt x="183042" y="183429"/>
                </a:lnTo>
                <a:lnTo>
                  <a:pt x="187735" y="173771"/>
                </a:lnTo>
                <a:lnTo>
                  <a:pt x="191381" y="161669"/>
                </a:lnTo>
                <a:lnTo>
                  <a:pt x="194872" y="151429"/>
                </a:lnTo>
                <a:lnTo>
                  <a:pt x="198208" y="143051"/>
                </a:lnTo>
                <a:lnTo>
                  <a:pt x="201388" y="136534"/>
                </a:lnTo>
                <a:lnTo>
                  <a:pt x="207905" y="109111"/>
                </a:lnTo>
                <a:lnTo>
                  <a:pt x="212560" y="87351"/>
                </a:lnTo>
                <a:lnTo>
                  <a:pt x="215352" y="71254"/>
                </a:lnTo>
                <a:lnTo>
                  <a:pt x="216283" y="60820"/>
                </a:lnTo>
                <a:lnTo>
                  <a:pt x="216283" y="35995"/>
                </a:lnTo>
                <a:lnTo>
                  <a:pt x="211454" y="21062"/>
                </a:lnTo>
                <a:lnTo>
                  <a:pt x="205035" y="10084"/>
                </a:lnTo>
                <a:lnTo>
                  <a:pt x="197025" y="3064"/>
                </a:lnTo>
                <a:lnTo>
                  <a:pt x="1874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46796" y="2150662"/>
            <a:ext cx="179705" cy="331470"/>
          </a:xfrm>
          <a:custGeom>
            <a:avLst/>
            <a:gdLst/>
            <a:ahLst/>
            <a:cxnLst/>
            <a:rect l="l" t="t" r="r" b="b"/>
            <a:pathLst>
              <a:path w="179704" h="331469">
                <a:moveTo>
                  <a:pt x="114813" y="0"/>
                </a:moveTo>
                <a:lnTo>
                  <a:pt x="105711" y="0"/>
                </a:lnTo>
                <a:lnTo>
                  <a:pt x="101160" y="827"/>
                </a:lnTo>
                <a:lnTo>
                  <a:pt x="101160" y="2482"/>
                </a:lnTo>
                <a:lnTo>
                  <a:pt x="88670" y="5081"/>
                </a:lnTo>
                <a:lnTo>
                  <a:pt x="32271" y="52131"/>
                </a:lnTo>
                <a:lnTo>
                  <a:pt x="11791" y="106900"/>
                </a:lnTo>
                <a:lnTo>
                  <a:pt x="4964" y="137776"/>
                </a:lnTo>
                <a:lnTo>
                  <a:pt x="4964" y="153912"/>
                </a:lnTo>
                <a:lnTo>
                  <a:pt x="3258" y="162290"/>
                </a:lnTo>
                <a:lnTo>
                  <a:pt x="1861" y="174392"/>
                </a:lnTo>
                <a:lnTo>
                  <a:pt x="759" y="190631"/>
                </a:lnTo>
                <a:lnTo>
                  <a:pt x="0" y="209767"/>
                </a:lnTo>
                <a:lnTo>
                  <a:pt x="775" y="228540"/>
                </a:lnTo>
                <a:lnTo>
                  <a:pt x="6981" y="267018"/>
                </a:lnTo>
                <a:lnTo>
                  <a:pt x="22187" y="306272"/>
                </a:lnTo>
                <a:lnTo>
                  <a:pt x="64543" y="331407"/>
                </a:lnTo>
                <a:lnTo>
                  <a:pt x="93919" y="331407"/>
                </a:lnTo>
                <a:lnTo>
                  <a:pt x="137000" y="315892"/>
                </a:lnTo>
                <a:lnTo>
                  <a:pt x="161908" y="290447"/>
                </a:lnTo>
                <a:lnTo>
                  <a:pt x="112331" y="290447"/>
                </a:lnTo>
                <a:lnTo>
                  <a:pt x="100384" y="288197"/>
                </a:lnTo>
                <a:lnTo>
                  <a:pt x="91850" y="285171"/>
                </a:lnTo>
                <a:lnTo>
                  <a:pt x="86730" y="281370"/>
                </a:lnTo>
                <a:lnTo>
                  <a:pt x="85024" y="276793"/>
                </a:lnTo>
                <a:lnTo>
                  <a:pt x="80912" y="267484"/>
                </a:lnTo>
                <a:lnTo>
                  <a:pt x="77266" y="256313"/>
                </a:lnTo>
                <a:lnTo>
                  <a:pt x="74085" y="243280"/>
                </a:lnTo>
                <a:lnTo>
                  <a:pt x="71398" y="228540"/>
                </a:lnTo>
                <a:lnTo>
                  <a:pt x="71443" y="209767"/>
                </a:lnTo>
                <a:lnTo>
                  <a:pt x="71577" y="200664"/>
                </a:lnTo>
                <a:lnTo>
                  <a:pt x="72404" y="193631"/>
                </a:lnTo>
                <a:lnTo>
                  <a:pt x="73853" y="193631"/>
                </a:lnTo>
                <a:lnTo>
                  <a:pt x="73853" y="192079"/>
                </a:lnTo>
                <a:lnTo>
                  <a:pt x="82541" y="189080"/>
                </a:lnTo>
                <a:lnTo>
                  <a:pt x="87506" y="187425"/>
                </a:lnTo>
                <a:lnTo>
                  <a:pt x="105426" y="176564"/>
                </a:lnTo>
                <a:lnTo>
                  <a:pt x="120088" y="166945"/>
                </a:lnTo>
                <a:lnTo>
                  <a:pt x="131492" y="158566"/>
                </a:lnTo>
                <a:lnTo>
                  <a:pt x="132554" y="157635"/>
                </a:lnTo>
                <a:lnTo>
                  <a:pt x="76956" y="157635"/>
                </a:lnTo>
                <a:lnTo>
                  <a:pt x="78042" y="147861"/>
                </a:lnTo>
                <a:lnTo>
                  <a:pt x="79128" y="140258"/>
                </a:lnTo>
                <a:lnTo>
                  <a:pt x="80214" y="134828"/>
                </a:lnTo>
                <a:lnTo>
                  <a:pt x="81300" y="131570"/>
                </a:lnTo>
                <a:lnTo>
                  <a:pt x="83162" y="108064"/>
                </a:lnTo>
                <a:lnTo>
                  <a:pt x="88747" y="83472"/>
                </a:lnTo>
                <a:lnTo>
                  <a:pt x="98056" y="57794"/>
                </a:lnTo>
                <a:lnTo>
                  <a:pt x="111089" y="31030"/>
                </a:lnTo>
                <a:lnTo>
                  <a:pt x="167044" y="31030"/>
                </a:lnTo>
                <a:lnTo>
                  <a:pt x="164462" y="22962"/>
                </a:lnTo>
                <a:lnTo>
                  <a:pt x="160738" y="15980"/>
                </a:lnTo>
                <a:lnTo>
                  <a:pt x="157015" y="13653"/>
                </a:lnTo>
                <a:lnTo>
                  <a:pt x="151584" y="7680"/>
                </a:lnTo>
                <a:lnTo>
                  <a:pt x="142741" y="3413"/>
                </a:lnTo>
                <a:lnTo>
                  <a:pt x="130483" y="853"/>
                </a:lnTo>
                <a:lnTo>
                  <a:pt x="114813" y="0"/>
                </a:lnTo>
                <a:close/>
              </a:path>
              <a:path w="179704" h="331469">
                <a:moveTo>
                  <a:pt x="170254" y="248245"/>
                </a:moveTo>
                <a:lnTo>
                  <a:pt x="168186" y="248245"/>
                </a:lnTo>
                <a:lnTo>
                  <a:pt x="161359" y="249758"/>
                </a:lnTo>
                <a:lnTo>
                  <a:pt x="153912" y="253986"/>
                </a:lnTo>
                <a:lnTo>
                  <a:pt x="145844" y="260929"/>
                </a:lnTo>
                <a:lnTo>
                  <a:pt x="137155" y="270587"/>
                </a:lnTo>
                <a:lnTo>
                  <a:pt x="132345" y="277530"/>
                </a:lnTo>
                <a:lnTo>
                  <a:pt x="126605" y="283154"/>
                </a:lnTo>
                <a:lnTo>
                  <a:pt x="119933" y="287460"/>
                </a:lnTo>
                <a:lnTo>
                  <a:pt x="112331" y="290447"/>
                </a:lnTo>
                <a:lnTo>
                  <a:pt x="161908" y="290447"/>
                </a:lnTo>
                <a:lnTo>
                  <a:pt x="167371" y="283019"/>
                </a:lnTo>
                <a:lnTo>
                  <a:pt x="173926" y="272526"/>
                </a:lnTo>
                <a:lnTo>
                  <a:pt x="177922" y="263935"/>
                </a:lnTo>
                <a:lnTo>
                  <a:pt x="179357" y="257244"/>
                </a:lnTo>
                <a:lnTo>
                  <a:pt x="179357" y="253313"/>
                </a:lnTo>
                <a:lnTo>
                  <a:pt x="177702" y="250624"/>
                </a:lnTo>
                <a:lnTo>
                  <a:pt x="174392" y="249176"/>
                </a:lnTo>
                <a:lnTo>
                  <a:pt x="172323" y="248555"/>
                </a:lnTo>
                <a:lnTo>
                  <a:pt x="170254" y="248245"/>
                </a:lnTo>
                <a:close/>
              </a:path>
              <a:path w="179704" h="331469">
                <a:moveTo>
                  <a:pt x="167044" y="31030"/>
                </a:moveTo>
                <a:lnTo>
                  <a:pt x="123502" y="31030"/>
                </a:lnTo>
                <a:lnTo>
                  <a:pt x="126812" y="37443"/>
                </a:lnTo>
                <a:lnTo>
                  <a:pt x="128466" y="41581"/>
                </a:lnTo>
                <a:lnTo>
                  <a:pt x="128466" y="73232"/>
                </a:lnTo>
                <a:lnTo>
                  <a:pt x="126837" y="89988"/>
                </a:lnTo>
                <a:lnTo>
                  <a:pt x="102401" y="136534"/>
                </a:lnTo>
                <a:lnTo>
                  <a:pt x="76956" y="157635"/>
                </a:lnTo>
                <a:lnTo>
                  <a:pt x="132554" y="157635"/>
                </a:lnTo>
                <a:lnTo>
                  <a:pt x="161980" y="107521"/>
                </a:lnTo>
                <a:lnTo>
                  <a:pt x="171909" y="68267"/>
                </a:lnTo>
                <a:lnTo>
                  <a:pt x="171909" y="50890"/>
                </a:lnTo>
                <a:lnTo>
                  <a:pt x="168186" y="34599"/>
                </a:lnTo>
                <a:lnTo>
                  <a:pt x="167044" y="310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15182" y="1991785"/>
            <a:ext cx="260350" cy="497840"/>
          </a:xfrm>
          <a:custGeom>
            <a:avLst/>
            <a:gdLst/>
            <a:ahLst/>
            <a:cxnLst/>
            <a:rect l="l" t="t" r="r" b="b"/>
            <a:pathLst>
              <a:path w="260350" h="497839">
                <a:moveTo>
                  <a:pt x="166324" y="275552"/>
                </a:moveTo>
                <a:lnTo>
                  <a:pt x="85644" y="275552"/>
                </a:lnTo>
                <a:lnTo>
                  <a:pt x="96854" y="289671"/>
                </a:lnTo>
                <a:lnTo>
                  <a:pt x="109693" y="309065"/>
                </a:lnTo>
                <a:lnTo>
                  <a:pt x="124161" y="333734"/>
                </a:lnTo>
                <a:lnTo>
                  <a:pt x="140258" y="363679"/>
                </a:lnTo>
                <a:lnTo>
                  <a:pt x="143885" y="379194"/>
                </a:lnTo>
                <a:lnTo>
                  <a:pt x="148248" y="392848"/>
                </a:lnTo>
                <a:lnTo>
                  <a:pt x="153349" y="404639"/>
                </a:lnTo>
                <a:lnTo>
                  <a:pt x="159187" y="414569"/>
                </a:lnTo>
                <a:lnTo>
                  <a:pt x="164113" y="430628"/>
                </a:lnTo>
                <a:lnTo>
                  <a:pt x="182169" y="464218"/>
                </a:lnTo>
                <a:lnTo>
                  <a:pt x="213335" y="493697"/>
                </a:lnTo>
                <a:lnTo>
                  <a:pt x="232419" y="497731"/>
                </a:lnTo>
                <a:lnTo>
                  <a:pt x="244366" y="493930"/>
                </a:lnTo>
                <a:lnTo>
                  <a:pt x="252899" y="489353"/>
                </a:lnTo>
                <a:lnTo>
                  <a:pt x="258019" y="484000"/>
                </a:lnTo>
                <a:lnTo>
                  <a:pt x="259726" y="477872"/>
                </a:lnTo>
                <a:lnTo>
                  <a:pt x="259726" y="471666"/>
                </a:lnTo>
                <a:lnTo>
                  <a:pt x="256830" y="467115"/>
                </a:lnTo>
                <a:lnTo>
                  <a:pt x="251037" y="464218"/>
                </a:lnTo>
                <a:lnTo>
                  <a:pt x="244624" y="450979"/>
                </a:lnTo>
                <a:lnTo>
                  <a:pt x="240901" y="444359"/>
                </a:lnTo>
                <a:lnTo>
                  <a:pt x="239866" y="444359"/>
                </a:lnTo>
                <a:lnTo>
                  <a:pt x="236065" y="432489"/>
                </a:lnTo>
                <a:lnTo>
                  <a:pt x="232729" y="422948"/>
                </a:lnTo>
                <a:lnTo>
                  <a:pt x="229859" y="415733"/>
                </a:lnTo>
                <a:lnTo>
                  <a:pt x="227454" y="410846"/>
                </a:lnTo>
                <a:lnTo>
                  <a:pt x="223226" y="393856"/>
                </a:lnTo>
                <a:lnTo>
                  <a:pt x="218610" y="380125"/>
                </a:lnTo>
                <a:lnTo>
                  <a:pt x="213607" y="369652"/>
                </a:lnTo>
                <a:lnTo>
                  <a:pt x="208215" y="362438"/>
                </a:lnTo>
                <a:lnTo>
                  <a:pt x="205319" y="354370"/>
                </a:lnTo>
                <a:lnTo>
                  <a:pt x="203767" y="348577"/>
                </a:lnTo>
                <a:lnTo>
                  <a:pt x="203561" y="345061"/>
                </a:lnTo>
                <a:lnTo>
                  <a:pt x="190644" y="318607"/>
                </a:lnTo>
                <a:lnTo>
                  <a:pt x="180132" y="298204"/>
                </a:lnTo>
                <a:lnTo>
                  <a:pt x="172026" y="283853"/>
                </a:lnTo>
                <a:lnTo>
                  <a:pt x="166324" y="275552"/>
                </a:lnTo>
                <a:close/>
              </a:path>
              <a:path w="260350" h="497839">
                <a:moveTo>
                  <a:pt x="48718" y="0"/>
                </a:moveTo>
                <a:lnTo>
                  <a:pt x="43753" y="0"/>
                </a:lnTo>
                <a:lnTo>
                  <a:pt x="33551" y="2792"/>
                </a:lnTo>
                <a:lnTo>
                  <a:pt x="24979" y="11171"/>
                </a:lnTo>
                <a:lnTo>
                  <a:pt x="18036" y="25134"/>
                </a:lnTo>
                <a:lnTo>
                  <a:pt x="12722" y="44684"/>
                </a:lnTo>
                <a:lnTo>
                  <a:pt x="12841" y="84170"/>
                </a:lnTo>
                <a:lnTo>
                  <a:pt x="13136" y="87713"/>
                </a:lnTo>
                <a:lnTo>
                  <a:pt x="13963" y="91850"/>
                </a:lnTo>
                <a:lnTo>
                  <a:pt x="13756" y="93092"/>
                </a:lnTo>
                <a:lnTo>
                  <a:pt x="13653" y="136534"/>
                </a:lnTo>
                <a:lnTo>
                  <a:pt x="11869" y="150266"/>
                </a:lnTo>
                <a:lnTo>
                  <a:pt x="10240" y="167255"/>
                </a:lnTo>
                <a:lnTo>
                  <a:pt x="8766" y="187502"/>
                </a:lnTo>
                <a:lnTo>
                  <a:pt x="7549" y="209185"/>
                </a:lnTo>
                <a:lnTo>
                  <a:pt x="7447" y="228385"/>
                </a:lnTo>
                <a:lnTo>
                  <a:pt x="5352" y="236065"/>
                </a:lnTo>
                <a:lnTo>
                  <a:pt x="3413" y="259106"/>
                </a:lnTo>
                <a:lnTo>
                  <a:pt x="1607" y="298204"/>
                </a:lnTo>
                <a:lnTo>
                  <a:pt x="81" y="348577"/>
                </a:lnTo>
                <a:lnTo>
                  <a:pt x="0" y="436497"/>
                </a:lnTo>
                <a:lnTo>
                  <a:pt x="413" y="442290"/>
                </a:lnTo>
                <a:lnTo>
                  <a:pt x="16019" y="478415"/>
                </a:lnTo>
                <a:lnTo>
                  <a:pt x="24824" y="480354"/>
                </a:lnTo>
                <a:lnTo>
                  <a:pt x="32271" y="480354"/>
                </a:lnTo>
                <a:lnTo>
                  <a:pt x="35581" y="479113"/>
                </a:lnTo>
                <a:lnTo>
                  <a:pt x="35995" y="476630"/>
                </a:lnTo>
                <a:lnTo>
                  <a:pt x="42667" y="474769"/>
                </a:lnTo>
                <a:lnTo>
                  <a:pt x="68422" y="414065"/>
                </a:lnTo>
                <a:lnTo>
                  <a:pt x="77111" y="359451"/>
                </a:lnTo>
                <a:lnTo>
                  <a:pt x="78197" y="337613"/>
                </a:lnTo>
                <a:lnTo>
                  <a:pt x="79981" y="329855"/>
                </a:lnTo>
                <a:lnTo>
                  <a:pt x="81610" y="318995"/>
                </a:lnTo>
                <a:lnTo>
                  <a:pt x="83084" y="305031"/>
                </a:lnTo>
                <a:lnTo>
                  <a:pt x="84403" y="287964"/>
                </a:lnTo>
                <a:lnTo>
                  <a:pt x="84403" y="275552"/>
                </a:lnTo>
                <a:lnTo>
                  <a:pt x="166324" y="275552"/>
                </a:lnTo>
                <a:lnTo>
                  <a:pt x="162270" y="269695"/>
                </a:lnTo>
                <a:lnTo>
                  <a:pt x="155075" y="261743"/>
                </a:lnTo>
                <a:lnTo>
                  <a:pt x="144738" y="251697"/>
                </a:lnTo>
                <a:lnTo>
                  <a:pt x="132637" y="240797"/>
                </a:lnTo>
                <a:lnTo>
                  <a:pt x="84403" y="240797"/>
                </a:lnTo>
                <a:lnTo>
                  <a:pt x="84403" y="158876"/>
                </a:lnTo>
                <a:lnTo>
                  <a:pt x="85496" y="125519"/>
                </a:lnTo>
                <a:lnTo>
                  <a:pt x="86265" y="100849"/>
                </a:lnTo>
                <a:lnTo>
                  <a:pt x="86756" y="82748"/>
                </a:lnTo>
                <a:lnTo>
                  <a:pt x="86885" y="75714"/>
                </a:lnTo>
                <a:lnTo>
                  <a:pt x="86885" y="50890"/>
                </a:lnTo>
                <a:lnTo>
                  <a:pt x="86678" y="48614"/>
                </a:lnTo>
                <a:lnTo>
                  <a:pt x="86368" y="46649"/>
                </a:lnTo>
                <a:lnTo>
                  <a:pt x="85954" y="44994"/>
                </a:lnTo>
                <a:lnTo>
                  <a:pt x="85954" y="44684"/>
                </a:lnTo>
                <a:lnTo>
                  <a:pt x="80369" y="25134"/>
                </a:lnTo>
                <a:lnTo>
                  <a:pt x="72301" y="11171"/>
                </a:lnTo>
                <a:lnTo>
                  <a:pt x="61750" y="2792"/>
                </a:lnTo>
                <a:lnTo>
                  <a:pt x="48718" y="0"/>
                </a:lnTo>
                <a:close/>
              </a:path>
              <a:path w="260350" h="497839">
                <a:moveTo>
                  <a:pt x="235315" y="16135"/>
                </a:moveTo>
                <a:lnTo>
                  <a:pt x="216283" y="16135"/>
                </a:lnTo>
                <a:lnTo>
                  <a:pt x="208642" y="17609"/>
                </a:lnTo>
                <a:lnTo>
                  <a:pt x="202164" y="22031"/>
                </a:lnTo>
                <a:lnTo>
                  <a:pt x="196850" y="29401"/>
                </a:lnTo>
                <a:lnTo>
                  <a:pt x="192700" y="39719"/>
                </a:lnTo>
                <a:lnTo>
                  <a:pt x="188123" y="52519"/>
                </a:lnTo>
                <a:lnTo>
                  <a:pt x="181839" y="67957"/>
                </a:lnTo>
                <a:lnTo>
                  <a:pt x="148482" y="140258"/>
                </a:lnTo>
                <a:lnTo>
                  <a:pt x="124210" y="187502"/>
                </a:lnTo>
                <a:lnTo>
                  <a:pt x="104262" y="214034"/>
                </a:lnTo>
                <a:lnTo>
                  <a:pt x="95264" y="224972"/>
                </a:lnTo>
                <a:lnTo>
                  <a:pt x="88747" y="233893"/>
                </a:lnTo>
                <a:lnTo>
                  <a:pt x="84713" y="240797"/>
                </a:lnTo>
                <a:lnTo>
                  <a:pt x="132637" y="240797"/>
                </a:lnTo>
                <a:lnTo>
                  <a:pt x="131259" y="239556"/>
                </a:lnTo>
                <a:lnTo>
                  <a:pt x="134905" y="235328"/>
                </a:lnTo>
                <a:lnTo>
                  <a:pt x="138707" y="230402"/>
                </a:lnTo>
                <a:lnTo>
                  <a:pt x="142663" y="224778"/>
                </a:lnTo>
                <a:lnTo>
                  <a:pt x="146775" y="218455"/>
                </a:lnTo>
                <a:lnTo>
                  <a:pt x="150110" y="209185"/>
                </a:lnTo>
                <a:lnTo>
                  <a:pt x="153912" y="200923"/>
                </a:lnTo>
                <a:lnTo>
                  <a:pt x="158178" y="193670"/>
                </a:lnTo>
                <a:lnTo>
                  <a:pt x="163036" y="187270"/>
                </a:lnTo>
                <a:lnTo>
                  <a:pt x="171909" y="176331"/>
                </a:lnTo>
                <a:lnTo>
                  <a:pt x="179667" y="164772"/>
                </a:lnTo>
                <a:lnTo>
                  <a:pt x="186183" y="152748"/>
                </a:lnTo>
                <a:lnTo>
                  <a:pt x="191459" y="140258"/>
                </a:lnTo>
                <a:lnTo>
                  <a:pt x="196773" y="132617"/>
                </a:lnTo>
                <a:lnTo>
                  <a:pt x="201233" y="125519"/>
                </a:lnTo>
                <a:lnTo>
                  <a:pt x="204841" y="118963"/>
                </a:lnTo>
                <a:lnTo>
                  <a:pt x="207595" y="112951"/>
                </a:lnTo>
                <a:lnTo>
                  <a:pt x="222257" y="91579"/>
                </a:lnTo>
                <a:lnTo>
                  <a:pt x="232729" y="71836"/>
                </a:lnTo>
                <a:lnTo>
                  <a:pt x="239013" y="53721"/>
                </a:lnTo>
                <a:lnTo>
                  <a:pt x="241108" y="37236"/>
                </a:lnTo>
                <a:lnTo>
                  <a:pt x="241108" y="21928"/>
                </a:lnTo>
                <a:lnTo>
                  <a:pt x="235315" y="161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96031" y="2110943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4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3"/>
                </a:lnTo>
                <a:lnTo>
                  <a:pt x="114192" y="317753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6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1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7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4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69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3"/>
                </a:lnTo>
                <a:lnTo>
                  <a:pt x="167187" y="317753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353439" y="2143215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20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3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2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20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80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4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4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8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20" h="336550">
                <a:moveTo>
                  <a:pt x="150809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9" y="0"/>
                </a:lnTo>
                <a:close/>
              </a:path>
              <a:path w="210820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577155" y="2137008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4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2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4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4" y="84093"/>
                </a:lnTo>
                <a:lnTo>
                  <a:pt x="94371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4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4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48453" y="2118390"/>
            <a:ext cx="221615" cy="509270"/>
          </a:xfrm>
          <a:custGeom>
            <a:avLst/>
            <a:gdLst/>
            <a:ahLst/>
            <a:cxnLst/>
            <a:rect l="l" t="t" r="r" b="b"/>
            <a:pathLst>
              <a:path w="221615" h="509269">
                <a:moveTo>
                  <a:pt x="40753" y="362438"/>
                </a:moveTo>
                <a:lnTo>
                  <a:pt x="30410" y="362438"/>
                </a:lnTo>
                <a:lnTo>
                  <a:pt x="25445" y="363679"/>
                </a:lnTo>
                <a:lnTo>
                  <a:pt x="7602" y="408751"/>
                </a:lnTo>
                <a:lnTo>
                  <a:pt x="6826" y="431946"/>
                </a:lnTo>
                <a:lnTo>
                  <a:pt x="7835" y="449983"/>
                </a:lnTo>
                <a:lnTo>
                  <a:pt x="10860" y="465925"/>
                </a:lnTo>
                <a:lnTo>
                  <a:pt x="15903" y="479772"/>
                </a:lnTo>
                <a:lnTo>
                  <a:pt x="22962" y="491525"/>
                </a:lnTo>
                <a:lnTo>
                  <a:pt x="22962" y="492353"/>
                </a:lnTo>
                <a:lnTo>
                  <a:pt x="67336" y="508437"/>
                </a:lnTo>
                <a:lnTo>
                  <a:pt x="83782" y="508902"/>
                </a:lnTo>
                <a:lnTo>
                  <a:pt x="91643" y="508902"/>
                </a:lnTo>
                <a:lnTo>
                  <a:pt x="123812" y="497421"/>
                </a:lnTo>
                <a:lnTo>
                  <a:pt x="127122" y="495559"/>
                </a:lnTo>
                <a:lnTo>
                  <a:pt x="130328" y="493387"/>
                </a:lnTo>
                <a:lnTo>
                  <a:pt x="133431" y="490905"/>
                </a:lnTo>
                <a:lnTo>
                  <a:pt x="149354" y="478900"/>
                </a:lnTo>
                <a:lnTo>
                  <a:pt x="162367" y="466468"/>
                </a:lnTo>
                <a:lnTo>
                  <a:pt x="164135" y="464218"/>
                </a:lnTo>
                <a:lnTo>
                  <a:pt x="55234" y="464218"/>
                </a:lnTo>
                <a:lnTo>
                  <a:pt x="51097" y="462563"/>
                </a:lnTo>
                <a:lnTo>
                  <a:pt x="49028" y="461322"/>
                </a:lnTo>
                <a:lnTo>
                  <a:pt x="49028" y="460495"/>
                </a:lnTo>
                <a:lnTo>
                  <a:pt x="42408" y="460495"/>
                </a:lnTo>
                <a:lnTo>
                  <a:pt x="39098" y="453875"/>
                </a:lnTo>
                <a:lnTo>
                  <a:pt x="39098" y="435670"/>
                </a:lnTo>
                <a:lnTo>
                  <a:pt x="39874" y="425275"/>
                </a:lnTo>
                <a:lnTo>
                  <a:pt x="42201" y="413328"/>
                </a:lnTo>
                <a:lnTo>
                  <a:pt x="46080" y="399830"/>
                </a:lnTo>
                <a:lnTo>
                  <a:pt x="51510" y="384780"/>
                </a:lnTo>
                <a:lnTo>
                  <a:pt x="51510" y="378987"/>
                </a:lnTo>
                <a:lnTo>
                  <a:pt x="50683" y="376091"/>
                </a:lnTo>
                <a:lnTo>
                  <a:pt x="49028" y="376091"/>
                </a:lnTo>
                <a:lnTo>
                  <a:pt x="45718" y="366989"/>
                </a:lnTo>
                <a:lnTo>
                  <a:pt x="40753" y="362438"/>
                </a:lnTo>
                <a:close/>
              </a:path>
              <a:path w="221615" h="509269">
                <a:moveTo>
                  <a:pt x="219353" y="254451"/>
                </a:moveTo>
                <a:lnTo>
                  <a:pt x="136534" y="254451"/>
                </a:lnTo>
                <a:lnTo>
                  <a:pt x="134052" y="285482"/>
                </a:lnTo>
                <a:lnTo>
                  <a:pt x="132888" y="310384"/>
                </a:lnTo>
                <a:lnTo>
                  <a:pt x="131570" y="328925"/>
                </a:lnTo>
                <a:lnTo>
                  <a:pt x="130096" y="341104"/>
                </a:lnTo>
                <a:lnTo>
                  <a:pt x="128466" y="346922"/>
                </a:lnTo>
                <a:lnTo>
                  <a:pt x="126973" y="361681"/>
                </a:lnTo>
                <a:lnTo>
                  <a:pt x="117606" y="406191"/>
                </a:lnTo>
                <a:lnTo>
                  <a:pt x="102090" y="439601"/>
                </a:lnTo>
                <a:lnTo>
                  <a:pt x="99711" y="442910"/>
                </a:lnTo>
                <a:lnTo>
                  <a:pt x="55234" y="464218"/>
                </a:lnTo>
                <a:lnTo>
                  <a:pt x="164135" y="464218"/>
                </a:lnTo>
                <a:lnTo>
                  <a:pt x="172472" y="453610"/>
                </a:lnTo>
                <a:lnTo>
                  <a:pt x="179667" y="440325"/>
                </a:lnTo>
                <a:lnTo>
                  <a:pt x="185949" y="430569"/>
                </a:lnTo>
                <a:lnTo>
                  <a:pt x="201699" y="381677"/>
                </a:lnTo>
                <a:lnTo>
                  <a:pt x="210698" y="332648"/>
                </a:lnTo>
                <a:lnTo>
                  <a:pt x="218455" y="276172"/>
                </a:lnTo>
                <a:lnTo>
                  <a:pt x="219353" y="254451"/>
                </a:lnTo>
                <a:close/>
              </a:path>
              <a:path w="221615" h="509269">
                <a:moveTo>
                  <a:pt x="62681" y="8688"/>
                </a:moveTo>
                <a:lnTo>
                  <a:pt x="51304" y="8688"/>
                </a:lnTo>
                <a:lnTo>
                  <a:pt x="47166" y="9929"/>
                </a:lnTo>
                <a:lnTo>
                  <a:pt x="20771" y="43423"/>
                </a:lnTo>
                <a:lnTo>
                  <a:pt x="18308" y="55544"/>
                </a:lnTo>
                <a:lnTo>
                  <a:pt x="16816" y="61544"/>
                </a:lnTo>
                <a:lnTo>
                  <a:pt x="8223" y="108452"/>
                </a:lnTo>
                <a:lnTo>
                  <a:pt x="1318" y="159963"/>
                </a:lnTo>
                <a:lnTo>
                  <a:pt x="0" y="194562"/>
                </a:lnTo>
                <a:lnTo>
                  <a:pt x="206" y="199940"/>
                </a:lnTo>
                <a:lnTo>
                  <a:pt x="620" y="205112"/>
                </a:lnTo>
                <a:lnTo>
                  <a:pt x="2792" y="236143"/>
                </a:lnTo>
                <a:lnTo>
                  <a:pt x="3206" y="243383"/>
                </a:lnTo>
                <a:lnTo>
                  <a:pt x="4758" y="249072"/>
                </a:lnTo>
                <a:lnTo>
                  <a:pt x="7447" y="253210"/>
                </a:lnTo>
                <a:lnTo>
                  <a:pt x="9871" y="267426"/>
                </a:lnTo>
                <a:lnTo>
                  <a:pt x="33202" y="300066"/>
                </a:lnTo>
                <a:lnTo>
                  <a:pt x="61130" y="310306"/>
                </a:lnTo>
                <a:lnTo>
                  <a:pt x="79108" y="306001"/>
                </a:lnTo>
                <a:lnTo>
                  <a:pt x="97669" y="295256"/>
                </a:lnTo>
                <a:lnTo>
                  <a:pt x="116811" y="278073"/>
                </a:lnTo>
                <a:lnTo>
                  <a:pt x="129539" y="262829"/>
                </a:lnTo>
                <a:lnTo>
                  <a:pt x="85334" y="262829"/>
                </a:lnTo>
                <a:lnTo>
                  <a:pt x="80990" y="259726"/>
                </a:lnTo>
                <a:lnTo>
                  <a:pt x="78404" y="251969"/>
                </a:lnTo>
                <a:lnTo>
                  <a:pt x="77576" y="239556"/>
                </a:lnTo>
                <a:lnTo>
                  <a:pt x="76956" y="230868"/>
                </a:lnTo>
                <a:lnTo>
                  <a:pt x="80660" y="184845"/>
                </a:lnTo>
                <a:lnTo>
                  <a:pt x="84946" y="144835"/>
                </a:lnTo>
                <a:lnTo>
                  <a:pt x="89814" y="110837"/>
                </a:lnTo>
                <a:lnTo>
                  <a:pt x="95264" y="82851"/>
                </a:lnTo>
                <a:lnTo>
                  <a:pt x="95471" y="78300"/>
                </a:lnTo>
                <a:lnTo>
                  <a:pt x="95574" y="69819"/>
                </a:lnTo>
                <a:lnTo>
                  <a:pt x="97643" y="64233"/>
                </a:lnTo>
                <a:lnTo>
                  <a:pt x="98620" y="57096"/>
                </a:lnTo>
                <a:lnTo>
                  <a:pt x="98674" y="43423"/>
                </a:lnTo>
                <a:lnTo>
                  <a:pt x="96427" y="29634"/>
                </a:lnTo>
                <a:lnTo>
                  <a:pt x="89678" y="19239"/>
                </a:lnTo>
                <a:lnTo>
                  <a:pt x="78430" y="12257"/>
                </a:lnTo>
                <a:lnTo>
                  <a:pt x="62681" y="8688"/>
                </a:lnTo>
                <a:close/>
              </a:path>
              <a:path w="221615" h="509269">
                <a:moveTo>
                  <a:pt x="161980" y="0"/>
                </a:moveTo>
                <a:lnTo>
                  <a:pt x="160738" y="0"/>
                </a:lnTo>
                <a:lnTo>
                  <a:pt x="150421" y="2637"/>
                </a:lnTo>
                <a:lnTo>
                  <a:pt x="143051" y="10550"/>
                </a:lnTo>
                <a:lnTo>
                  <a:pt x="138629" y="23738"/>
                </a:lnTo>
                <a:lnTo>
                  <a:pt x="137155" y="42201"/>
                </a:lnTo>
                <a:lnTo>
                  <a:pt x="137181" y="52286"/>
                </a:lnTo>
                <a:lnTo>
                  <a:pt x="137983" y="57096"/>
                </a:lnTo>
                <a:lnTo>
                  <a:pt x="139638" y="57096"/>
                </a:lnTo>
                <a:lnTo>
                  <a:pt x="139741" y="61544"/>
                </a:lnTo>
                <a:lnTo>
                  <a:pt x="139917" y="63302"/>
                </a:lnTo>
                <a:lnTo>
                  <a:pt x="139894" y="64233"/>
                </a:lnTo>
                <a:lnTo>
                  <a:pt x="138693" y="78300"/>
                </a:lnTo>
                <a:lnTo>
                  <a:pt x="137543" y="95264"/>
                </a:lnTo>
                <a:lnTo>
                  <a:pt x="136399" y="115977"/>
                </a:lnTo>
                <a:lnTo>
                  <a:pt x="135293" y="139948"/>
                </a:lnTo>
                <a:lnTo>
                  <a:pt x="130891" y="182654"/>
                </a:lnTo>
                <a:lnTo>
                  <a:pt x="121097" y="217369"/>
                </a:lnTo>
                <a:lnTo>
                  <a:pt x="105911" y="244094"/>
                </a:lnTo>
                <a:lnTo>
                  <a:pt x="85334" y="262829"/>
                </a:lnTo>
                <a:lnTo>
                  <a:pt x="129539" y="262829"/>
                </a:lnTo>
                <a:lnTo>
                  <a:pt x="136534" y="254451"/>
                </a:lnTo>
                <a:lnTo>
                  <a:pt x="219353" y="254451"/>
                </a:lnTo>
                <a:lnTo>
                  <a:pt x="221558" y="201078"/>
                </a:lnTo>
                <a:lnTo>
                  <a:pt x="221558" y="142741"/>
                </a:lnTo>
                <a:lnTo>
                  <a:pt x="218766" y="105504"/>
                </a:lnTo>
                <a:lnTo>
                  <a:pt x="216594" y="68888"/>
                </a:lnTo>
                <a:lnTo>
                  <a:pt x="217421" y="67233"/>
                </a:lnTo>
                <a:lnTo>
                  <a:pt x="217835" y="65371"/>
                </a:lnTo>
                <a:lnTo>
                  <a:pt x="217835" y="63302"/>
                </a:lnTo>
                <a:lnTo>
                  <a:pt x="199333" y="18851"/>
                </a:lnTo>
                <a:lnTo>
                  <a:pt x="175129" y="2094"/>
                </a:lnTo>
                <a:lnTo>
                  <a:pt x="1619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112462" y="2110943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4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3"/>
                </a:lnTo>
                <a:lnTo>
                  <a:pt x="114192" y="317753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7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2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8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4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70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3"/>
                </a:lnTo>
                <a:lnTo>
                  <a:pt x="167187" y="317753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69870" y="2143215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20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2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1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20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79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3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3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7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20" h="336550">
                <a:moveTo>
                  <a:pt x="150808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8" y="0"/>
                </a:lnTo>
                <a:close/>
              </a:path>
              <a:path w="210820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93587" y="2137008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4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3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5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5" y="84093"/>
                </a:lnTo>
                <a:lnTo>
                  <a:pt x="94372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4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4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78906" y="2146938"/>
            <a:ext cx="332105" cy="365125"/>
          </a:xfrm>
          <a:custGeom>
            <a:avLst/>
            <a:gdLst/>
            <a:ahLst/>
            <a:cxnLst/>
            <a:rect l="l" t="t" r="r" b="b"/>
            <a:pathLst>
              <a:path w="332104" h="365125">
                <a:moveTo>
                  <a:pt x="318161" y="359335"/>
                </a:moveTo>
                <a:lnTo>
                  <a:pt x="286976" y="359335"/>
                </a:lnTo>
                <a:lnTo>
                  <a:pt x="289665" y="363058"/>
                </a:lnTo>
                <a:lnTo>
                  <a:pt x="294319" y="364920"/>
                </a:lnTo>
                <a:lnTo>
                  <a:pt x="304663" y="364920"/>
                </a:lnTo>
                <a:lnTo>
                  <a:pt x="313701" y="362903"/>
                </a:lnTo>
                <a:lnTo>
                  <a:pt x="318161" y="359335"/>
                </a:lnTo>
                <a:close/>
              </a:path>
              <a:path w="332104" h="365125">
                <a:moveTo>
                  <a:pt x="330108" y="152670"/>
                </a:moveTo>
                <a:lnTo>
                  <a:pt x="246946" y="152670"/>
                </a:lnTo>
                <a:lnTo>
                  <a:pt x="246946" y="218455"/>
                </a:lnTo>
                <a:lnTo>
                  <a:pt x="248601" y="226523"/>
                </a:lnTo>
                <a:lnTo>
                  <a:pt x="249428" y="231074"/>
                </a:lnTo>
                <a:lnTo>
                  <a:pt x="249506" y="292929"/>
                </a:lnTo>
                <a:lnTo>
                  <a:pt x="258893" y="341104"/>
                </a:lnTo>
                <a:lnTo>
                  <a:pt x="281700" y="359955"/>
                </a:lnTo>
                <a:lnTo>
                  <a:pt x="286976" y="359335"/>
                </a:lnTo>
                <a:lnTo>
                  <a:pt x="318161" y="359335"/>
                </a:lnTo>
                <a:lnTo>
                  <a:pt x="321264" y="356852"/>
                </a:lnTo>
                <a:lnTo>
                  <a:pt x="327354" y="346767"/>
                </a:lnTo>
                <a:lnTo>
                  <a:pt x="331970" y="332648"/>
                </a:lnTo>
                <a:lnTo>
                  <a:pt x="330535" y="323300"/>
                </a:lnTo>
                <a:lnTo>
                  <a:pt x="328401" y="313564"/>
                </a:lnTo>
                <a:lnTo>
                  <a:pt x="325518" y="303286"/>
                </a:lnTo>
                <a:lnTo>
                  <a:pt x="322040" y="292929"/>
                </a:lnTo>
                <a:lnTo>
                  <a:pt x="322087" y="289710"/>
                </a:lnTo>
                <a:lnTo>
                  <a:pt x="322454" y="282379"/>
                </a:lnTo>
                <a:lnTo>
                  <a:pt x="323281" y="268104"/>
                </a:lnTo>
                <a:lnTo>
                  <a:pt x="322868" y="266449"/>
                </a:lnTo>
                <a:lnTo>
                  <a:pt x="322454" y="264898"/>
                </a:lnTo>
                <a:lnTo>
                  <a:pt x="322040" y="263450"/>
                </a:lnTo>
                <a:lnTo>
                  <a:pt x="323781" y="252822"/>
                </a:lnTo>
                <a:lnTo>
                  <a:pt x="325609" y="239789"/>
                </a:lnTo>
                <a:lnTo>
                  <a:pt x="327742" y="222780"/>
                </a:lnTo>
                <a:lnTo>
                  <a:pt x="330108" y="202319"/>
                </a:lnTo>
                <a:lnTo>
                  <a:pt x="330108" y="152670"/>
                </a:lnTo>
                <a:close/>
              </a:path>
              <a:path w="332104" h="365125">
                <a:moveTo>
                  <a:pt x="202262" y="85644"/>
                </a:moveTo>
                <a:lnTo>
                  <a:pt x="132753" y="85644"/>
                </a:lnTo>
                <a:lnTo>
                  <a:pt x="133581" y="96815"/>
                </a:lnTo>
                <a:lnTo>
                  <a:pt x="133875" y="102711"/>
                </a:lnTo>
                <a:lnTo>
                  <a:pt x="133994" y="111710"/>
                </a:lnTo>
                <a:lnTo>
                  <a:pt x="132320" y="152670"/>
                </a:lnTo>
                <a:lnTo>
                  <a:pt x="131201" y="182305"/>
                </a:lnTo>
                <a:lnTo>
                  <a:pt x="130503" y="204220"/>
                </a:lnTo>
                <a:lnTo>
                  <a:pt x="130317" y="214615"/>
                </a:lnTo>
                <a:lnTo>
                  <a:pt x="130232" y="217421"/>
                </a:lnTo>
                <a:lnTo>
                  <a:pt x="127555" y="231721"/>
                </a:lnTo>
                <a:lnTo>
                  <a:pt x="125616" y="243590"/>
                </a:lnTo>
                <a:lnTo>
                  <a:pt x="124452" y="252822"/>
                </a:lnTo>
                <a:lnTo>
                  <a:pt x="124064" y="259416"/>
                </a:lnTo>
                <a:lnTo>
                  <a:pt x="124064" y="312582"/>
                </a:lnTo>
                <a:lnTo>
                  <a:pt x="125306" y="317133"/>
                </a:lnTo>
                <a:lnTo>
                  <a:pt x="127788" y="322718"/>
                </a:lnTo>
                <a:lnTo>
                  <a:pt x="131395" y="333579"/>
                </a:lnTo>
                <a:lnTo>
                  <a:pt x="136942" y="341337"/>
                </a:lnTo>
                <a:lnTo>
                  <a:pt x="144428" y="345991"/>
                </a:lnTo>
                <a:lnTo>
                  <a:pt x="153854" y="347543"/>
                </a:lnTo>
                <a:lnTo>
                  <a:pt x="157991" y="347543"/>
                </a:lnTo>
                <a:lnTo>
                  <a:pt x="163784" y="345061"/>
                </a:lnTo>
                <a:lnTo>
                  <a:pt x="171231" y="340096"/>
                </a:lnTo>
                <a:lnTo>
                  <a:pt x="174955" y="330993"/>
                </a:lnTo>
                <a:lnTo>
                  <a:pt x="177437" y="326028"/>
                </a:lnTo>
                <a:lnTo>
                  <a:pt x="178678" y="325201"/>
                </a:lnTo>
                <a:lnTo>
                  <a:pt x="183992" y="303286"/>
                </a:lnTo>
                <a:lnTo>
                  <a:pt x="190315" y="283775"/>
                </a:lnTo>
                <a:lnTo>
                  <a:pt x="197646" y="266669"/>
                </a:lnTo>
                <a:lnTo>
                  <a:pt x="205985" y="251969"/>
                </a:lnTo>
                <a:lnTo>
                  <a:pt x="207227" y="245762"/>
                </a:lnTo>
                <a:lnTo>
                  <a:pt x="211037" y="235005"/>
                </a:lnTo>
                <a:lnTo>
                  <a:pt x="217156" y="220317"/>
                </a:lnTo>
                <a:lnTo>
                  <a:pt x="225845" y="201078"/>
                </a:lnTo>
                <a:lnTo>
                  <a:pt x="230228" y="191536"/>
                </a:lnTo>
                <a:lnTo>
                  <a:pt x="231446" y="188666"/>
                </a:lnTo>
                <a:lnTo>
                  <a:pt x="196056" y="188666"/>
                </a:lnTo>
                <a:lnTo>
                  <a:pt x="196457" y="157596"/>
                </a:lnTo>
                <a:lnTo>
                  <a:pt x="197607" y="134362"/>
                </a:lnTo>
                <a:lnTo>
                  <a:pt x="199547" y="116908"/>
                </a:lnTo>
                <a:lnTo>
                  <a:pt x="202262" y="105504"/>
                </a:lnTo>
                <a:lnTo>
                  <a:pt x="202262" y="85644"/>
                </a:lnTo>
                <a:close/>
              </a:path>
              <a:path w="332104" h="365125">
                <a:moveTo>
                  <a:pt x="24766" y="0"/>
                </a:moveTo>
                <a:lnTo>
                  <a:pt x="16233" y="1861"/>
                </a:lnTo>
                <a:lnTo>
                  <a:pt x="9251" y="7447"/>
                </a:lnTo>
                <a:lnTo>
                  <a:pt x="3821" y="16756"/>
                </a:lnTo>
                <a:lnTo>
                  <a:pt x="0" y="29595"/>
                </a:lnTo>
                <a:lnTo>
                  <a:pt x="17" y="49028"/>
                </a:lnTo>
                <a:lnTo>
                  <a:pt x="252" y="58647"/>
                </a:lnTo>
                <a:lnTo>
                  <a:pt x="1183" y="70749"/>
                </a:lnTo>
                <a:lnTo>
                  <a:pt x="2735" y="82231"/>
                </a:lnTo>
                <a:lnTo>
                  <a:pt x="4907" y="93092"/>
                </a:lnTo>
                <a:lnTo>
                  <a:pt x="4079" y="98677"/>
                </a:lnTo>
                <a:lnTo>
                  <a:pt x="3712" y="102711"/>
                </a:lnTo>
                <a:lnTo>
                  <a:pt x="3665" y="210387"/>
                </a:lnTo>
                <a:lnTo>
                  <a:pt x="4067" y="217214"/>
                </a:lnTo>
                <a:lnTo>
                  <a:pt x="4907" y="227144"/>
                </a:lnTo>
                <a:lnTo>
                  <a:pt x="3459" y="227144"/>
                </a:lnTo>
                <a:lnTo>
                  <a:pt x="2631" y="235005"/>
                </a:lnTo>
                <a:lnTo>
                  <a:pt x="2534" y="259416"/>
                </a:lnTo>
                <a:lnTo>
                  <a:pt x="2647" y="264898"/>
                </a:lnTo>
                <a:lnTo>
                  <a:pt x="4907" y="304100"/>
                </a:lnTo>
                <a:lnTo>
                  <a:pt x="32214" y="330166"/>
                </a:lnTo>
                <a:lnTo>
                  <a:pt x="40708" y="328459"/>
                </a:lnTo>
                <a:lnTo>
                  <a:pt x="49125" y="323339"/>
                </a:lnTo>
                <a:lnTo>
                  <a:pt x="57465" y="314806"/>
                </a:lnTo>
                <a:lnTo>
                  <a:pt x="65727" y="302859"/>
                </a:lnTo>
                <a:lnTo>
                  <a:pt x="70343" y="287654"/>
                </a:lnTo>
                <a:lnTo>
                  <a:pt x="73950" y="276793"/>
                </a:lnTo>
                <a:lnTo>
                  <a:pt x="76549" y="270277"/>
                </a:lnTo>
                <a:lnTo>
                  <a:pt x="78139" y="268104"/>
                </a:lnTo>
                <a:lnTo>
                  <a:pt x="82212" y="254800"/>
                </a:lnTo>
                <a:lnTo>
                  <a:pt x="85431" y="244987"/>
                </a:lnTo>
                <a:lnTo>
                  <a:pt x="87797" y="238664"/>
                </a:lnTo>
                <a:lnTo>
                  <a:pt x="89310" y="235833"/>
                </a:lnTo>
                <a:lnTo>
                  <a:pt x="95012" y="214615"/>
                </a:lnTo>
                <a:lnTo>
                  <a:pt x="101257" y="195338"/>
                </a:lnTo>
                <a:lnTo>
                  <a:pt x="108045" y="177999"/>
                </a:lnTo>
                <a:lnTo>
                  <a:pt x="112421" y="168806"/>
                </a:lnTo>
                <a:lnTo>
                  <a:pt x="76898" y="168806"/>
                </a:lnTo>
                <a:lnTo>
                  <a:pt x="76940" y="167332"/>
                </a:lnTo>
                <a:lnTo>
                  <a:pt x="77725" y="163014"/>
                </a:lnTo>
                <a:lnTo>
                  <a:pt x="78103" y="159613"/>
                </a:lnTo>
                <a:lnTo>
                  <a:pt x="78056" y="121640"/>
                </a:lnTo>
                <a:lnTo>
                  <a:pt x="77312" y="117916"/>
                </a:lnTo>
                <a:lnTo>
                  <a:pt x="75657" y="117916"/>
                </a:lnTo>
                <a:lnTo>
                  <a:pt x="73252" y="94022"/>
                </a:lnTo>
                <a:lnTo>
                  <a:pt x="71002" y="76956"/>
                </a:lnTo>
                <a:lnTo>
                  <a:pt x="68907" y="66715"/>
                </a:lnTo>
                <a:lnTo>
                  <a:pt x="66968" y="63302"/>
                </a:lnTo>
                <a:lnTo>
                  <a:pt x="66270" y="48562"/>
                </a:lnTo>
                <a:lnTo>
                  <a:pt x="48505" y="7680"/>
                </a:lnTo>
                <a:lnTo>
                  <a:pt x="32989" y="853"/>
                </a:lnTo>
                <a:lnTo>
                  <a:pt x="24766" y="0"/>
                </a:lnTo>
                <a:close/>
              </a:path>
              <a:path w="332104" h="365125">
                <a:moveTo>
                  <a:pt x="297836" y="29789"/>
                </a:moveTo>
                <a:lnTo>
                  <a:pt x="290350" y="30409"/>
                </a:lnTo>
                <a:lnTo>
                  <a:pt x="283717" y="32271"/>
                </a:lnTo>
                <a:lnTo>
                  <a:pt x="277938" y="35374"/>
                </a:lnTo>
                <a:lnTo>
                  <a:pt x="273012" y="39719"/>
                </a:lnTo>
                <a:lnTo>
                  <a:pt x="266534" y="41736"/>
                </a:lnTo>
                <a:lnTo>
                  <a:pt x="259203" y="47787"/>
                </a:lnTo>
                <a:lnTo>
                  <a:pt x="251019" y="57872"/>
                </a:lnTo>
                <a:lnTo>
                  <a:pt x="241981" y="71991"/>
                </a:lnTo>
                <a:lnTo>
                  <a:pt x="233292" y="100073"/>
                </a:lnTo>
                <a:lnTo>
                  <a:pt x="225845" y="121640"/>
                </a:lnTo>
                <a:lnTo>
                  <a:pt x="219639" y="136690"/>
                </a:lnTo>
                <a:lnTo>
                  <a:pt x="214674" y="145223"/>
                </a:lnTo>
                <a:lnTo>
                  <a:pt x="210226" y="157868"/>
                </a:lnTo>
                <a:lnTo>
                  <a:pt x="205985" y="168961"/>
                </a:lnTo>
                <a:lnTo>
                  <a:pt x="201641" y="179318"/>
                </a:lnTo>
                <a:lnTo>
                  <a:pt x="197297" y="188666"/>
                </a:lnTo>
                <a:lnTo>
                  <a:pt x="231446" y="188666"/>
                </a:lnTo>
                <a:lnTo>
                  <a:pt x="234999" y="180288"/>
                </a:lnTo>
                <a:lnTo>
                  <a:pt x="240158" y="167332"/>
                </a:lnTo>
                <a:lnTo>
                  <a:pt x="245705" y="152670"/>
                </a:lnTo>
                <a:lnTo>
                  <a:pt x="330108" y="152670"/>
                </a:lnTo>
                <a:lnTo>
                  <a:pt x="330009" y="105090"/>
                </a:lnTo>
                <a:lnTo>
                  <a:pt x="328091" y="73077"/>
                </a:lnTo>
                <a:lnTo>
                  <a:pt x="322040" y="49028"/>
                </a:lnTo>
                <a:lnTo>
                  <a:pt x="311955" y="34599"/>
                </a:lnTo>
                <a:lnTo>
                  <a:pt x="297836" y="29789"/>
                </a:lnTo>
                <a:close/>
              </a:path>
              <a:path w="332104" h="365125">
                <a:moveTo>
                  <a:pt x="157578" y="1241"/>
                </a:moveTo>
                <a:lnTo>
                  <a:pt x="151371" y="1241"/>
                </a:lnTo>
                <a:lnTo>
                  <a:pt x="142217" y="2947"/>
                </a:lnTo>
                <a:lnTo>
                  <a:pt x="133374" y="8067"/>
                </a:lnTo>
                <a:lnTo>
                  <a:pt x="124840" y="16601"/>
                </a:lnTo>
                <a:lnTo>
                  <a:pt x="116617" y="28548"/>
                </a:lnTo>
                <a:lnTo>
                  <a:pt x="115609" y="32892"/>
                </a:lnTo>
                <a:lnTo>
                  <a:pt x="112583" y="43442"/>
                </a:lnTo>
                <a:lnTo>
                  <a:pt x="107541" y="60199"/>
                </a:lnTo>
                <a:lnTo>
                  <a:pt x="100481" y="83162"/>
                </a:lnTo>
                <a:lnTo>
                  <a:pt x="98581" y="101780"/>
                </a:lnTo>
                <a:lnTo>
                  <a:pt x="96292" y="115434"/>
                </a:lnTo>
                <a:lnTo>
                  <a:pt x="93616" y="124122"/>
                </a:lnTo>
                <a:lnTo>
                  <a:pt x="90551" y="127846"/>
                </a:lnTo>
                <a:lnTo>
                  <a:pt x="88379" y="139133"/>
                </a:lnTo>
                <a:lnTo>
                  <a:pt x="85586" y="149722"/>
                </a:lnTo>
                <a:lnTo>
                  <a:pt x="82173" y="159613"/>
                </a:lnTo>
                <a:lnTo>
                  <a:pt x="78139" y="168806"/>
                </a:lnTo>
                <a:lnTo>
                  <a:pt x="112421" y="168806"/>
                </a:lnTo>
                <a:lnTo>
                  <a:pt x="115376" y="162600"/>
                </a:lnTo>
                <a:lnTo>
                  <a:pt x="117445" y="146878"/>
                </a:lnTo>
                <a:lnTo>
                  <a:pt x="119513" y="139017"/>
                </a:lnTo>
                <a:lnTo>
                  <a:pt x="121582" y="139017"/>
                </a:lnTo>
                <a:lnTo>
                  <a:pt x="124763" y="129397"/>
                </a:lnTo>
                <a:lnTo>
                  <a:pt x="127478" y="117295"/>
                </a:lnTo>
                <a:lnTo>
                  <a:pt x="129728" y="102711"/>
                </a:lnTo>
                <a:lnTo>
                  <a:pt x="131512" y="85644"/>
                </a:lnTo>
                <a:lnTo>
                  <a:pt x="202262" y="85644"/>
                </a:lnTo>
                <a:lnTo>
                  <a:pt x="202262" y="84403"/>
                </a:lnTo>
                <a:lnTo>
                  <a:pt x="199236" y="60005"/>
                </a:lnTo>
                <a:lnTo>
                  <a:pt x="196366" y="41736"/>
                </a:lnTo>
                <a:lnTo>
                  <a:pt x="193651" y="29595"/>
                </a:lnTo>
                <a:lnTo>
                  <a:pt x="191091" y="23583"/>
                </a:lnTo>
                <a:lnTo>
                  <a:pt x="188996" y="16368"/>
                </a:lnTo>
                <a:lnTo>
                  <a:pt x="182712" y="10240"/>
                </a:lnTo>
                <a:lnTo>
                  <a:pt x="172240" y="5197"/>
                </a:lnTo>
                <a:lnTo>
                  <a:pt x="157578" y="12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240398" y="1926000"/>
            <a:ext cx="144145" cy="688340"/>
          </a:xfrm>
          <a:custGeom>
            <a:avLst/>
            <a:gdLst/>
            <a:ahLst/>
            <a:cxnLst/>
            <a:rect l="l" t="t" r="r" b="b"/>
            <a:pathLst>
              <a:path w="144145" h="688339">
                <a:moveTo>
                  <a:pt x="21514" y="0"/>
                </a:moveTo>
                <a:lnTo>
                  <a:pt x="7861" y="0"/>
                </a:lnTo>
                <a:lnTo>
                  <a:pt x="2068" y="4861"/>
                </a:lnTo>
                <a:lnTo>
                  <a:pt x="0" y="14584"/>
                </a:lnTo>
                <a:lnTo>
                  <a:pt x="19" y="17648"/>
                </a:lnTo>
                <a:lnTo>
                  <a:pt x="413" y="21100"/>
                </a:lnTo>
                <a:lnTo>
                  <a:pt x="1241" y="25445"/>
                </a:lnTo>
                <a:lnTo>
                  <a:pt x="11675" y="44238"/>
                </a:lnTo>
                <a:lnTo>
                  <a:pt x="20325" y="61828"/>
                </a:lnTo>
                <a:lnTo>
                  <a:pt x="27190" y="78216"/>
                </a:lnTo>
                <a:lnTo>
                  <a:pt x="32271" y="93402"/>
                </a:lnTo>
                <a:lnTo>
                  <a:pt x="37236" y="105213"/>
                </a:lnTo>
                <a:lnTo>
                  <a:pt x="42201" y="126062"/>
                </a:lnTo>
                <a:lnTo>
                  <a:pt x="47166" y="155948"/>
                </a:lnTo>
                <a:lnTo>
                  <a:pt x="52131" y="194872"/>
                </a:lnTo>
                <a:lnTo>
                  <a:pt x="55389" y="212172"/>
                </a:lnTo>
                <a:lnTo>
                  <a:pt x="57717" y="230868"/>
                </a:lnTo>
                <a:lnTo>
                  <a:pt x="59113" y="250960"/>
                </a:lnTo>
                <a:lnTo>
                  <a:pt x="59578" y="272449"/>
                </a:lnTo>
                <a:lnTo>
                  <a:pt x="59560" y="428843"/>
                </a:lnTo>
                <a:lnTo>
                  <a:pt x="56786" y="481828"/>
                </a:lnTo>
                <a:lnTo>
                  <a:pt x="50812" y="503666"/>
                </a:lnTo>
                <a:lnTo>
                  <a:pt x="48097" y="512161"/>
                </a:lnTo>
                <a:lnTo>
                  <a:pt x="46468" y="519492"/>
                </a:lnTo>
                <a:lnTo>
                  <a:pt x="45925" y="525659"/>
                </a:lnTo>
                <a:lnTo>
                  <a:pt x="38865" y="552772"/>
                </a:lnTo>
                <a:lnTo>
                  <a:pt x="33823" y="573291"/>
                </a:lnTo>
                <a:lnTo>
                  <a:pt x="30797" y="587216"/>
                </a:lnTo>
                <a:lnTo>
                  <a:pt x="29789" y="594547"/>
                </a:lnTo>
                <a:lnTo>
                  <a:pt x="24359" y="607735"/>
                </a:lnTo>
                <a:lnTo>
                  <a:pt x="20480" y="617820"/>
                </a:lnTo>
                <a:lnTo>
                  <a:pt x="18152" y="624802"/>
                </a:lnTo>
                <a:lnTo>
                  <a:pt x="17377" y="628681"/>
                </a:lnTo>
                <a:lnTo>
                  <a:pt x="10317" y="645748"/>
                </a:lnTo>
                <a:lnTo>
                  <a:pt x="5275" y="658470"/>
                </a:lnTo>
                <a:lnTo>
                  <a:pt x="2249" y="666848"/>
                </a:lnTo>
                <a:lnTo>
                  <a:pt x="1241" y="670882"/>
                </a:lnTo>
                <a:lnTo>
                  <a:pt x="1241" y="680192"/>
                </a:lnTo>
                <a:lnTo>
                  <a:pt x="6206" y="685881"/>
                </a:lnTo>
                <a:lnTo>
                  <a:pt x="16135" y="687949"/>
                </a:lnTo>
                <a:lnTo>
                  <a:pt x="22962" y="686747"/>
                </a:lnTo>
                <a:lnTo>
                  <a:pt x="58492" y="659556"/>
                </a:lnTo>
                <a:lnTo>
                  <a:pt x="81688" y="623406"/>
                </a:lnTo>
                <a:lnTo>
                  <a:pt x="85334" y="616268"/>
                </a:lnTo>
                <a:lnTo>
                  <a:pt x="87894" y="611924"/>
                </a:lnTo>
                <a:lnTo>
                  <a:pt x="89368" y="610373"/>
                </a:lnTo>
                <a:lnTo>
                  <a:pt x="105504" y="575308"/>
                </a:lnTo>
                <a:lnTo>
                  <a:pt x="119157" y="525659"/>
                </a:lnTo>
                <a:lnTo>
                  <a:pt x="121252" y="496471"/>
                </a:lnTo>
                <a:lnTo>
                  <a:pt x="123191" y="475622"/>
                </a:lnTo>
                <a:lnTo>
                  <a:pt x="124976" y="463113"/>
                </a:lnTo>
                <a:lnTo>
                  <a:pt x="126605" y="458943"/>
                </a:lnTo>
                <a:lnTo>
                  <a:pt x="127729" y="445774"/>
                </a:lnTo>
                <a:lnTo>
                  <a:pt x="128932" y="436368"/>
                </a:lnTo>
                <a:lnTo>
                  <a:pt x="130212" y="430725"/>
                </a:lnTo>
                <a:lnTo>
                  <a:pt x="131569" y="428843"/>
                </a:lnTo>
                <a:lnTo>
                  <a:pt x="134517" y="406870"/>
                </a:lnTo>
                <a:lnTo>
                  <a:pt x="137155" y="388426"/>
                </a:lnTo>
                <a:lnTo>
                  <a:pt x="139482" y="373512"/>
                </a:lnTo>
                <a:lnTo>
                  <a:pt x="141499" y="362127"/>
                </a:lnTo>
                <a:lnTo>
                  <a:pt x="141499" y="351267"/>
                </a:lnTo>
                <a:lnTo>
                  <a:pt x="142585" y="333948"/>
                </a:lnTo>
                <a:lnTo>
                  <a:pt x="143361" y="321089"/>
                </a:lnTo>
                <a:lnTo>
                  <a:pt x="143827" y="312692"/>
                </a:lnTo>
                <a:lnTo>
                  <a:pt x="143982" y="308755"/>
                </a:lnTo>
                <a:lnTo>
                  <a:pt x="143982" y="264070"/>
                </a:lnTo>
                <a:lnTo>
                  <a:pt x="141422" y="235348"/>
                </a:lnTo>
                <a:lnTo>
                  <a:pt x="138707" y="211861"/>
                </a:lnTo>
                <a:lnTo>
                  <a:pt x="135836" y="193611"/>
                </a:lnTo>
                <a:lnTo>
                  <a:pt x="132811" y="180598"/>
                </a:lnTo>
                <a:lnTo>
                  <a:pt x="132190" y="170629"/>
                </a:lnTo>
                <a:lnTo>
                  <a:pt x="130328" y="161204"/>
                </a:lnTo>
                <a:lnTo>
                  <a:pt x="127225" y="152321"/>
                </a:lnTo>
                <a:lnTo>
                  <a:pt x="122881" y="143982"/>
                </a:lnTo>
                <a:lnTo>
                  <a:pt x="104767" y="99414"/>
                </a:lnTo>
                <a:lnTo>
                  <a:pt x="89213" y="65629"/>
                </a:lnTo>
                <a:lnTo>
                  <a:pt x="76219" y="42628"/>
                </a:lnTo>
                <a:lnTo>
                  <a:pt x="65784" y="30410"/>
                </a:lnTo>
                <a:lnTo>
                  <a:pt x="56437" y="17648"/>
                </a:lnTo>
                <a:lnTo>
                  <a:pt x="47321" y="8533"/>
                </a:lnTo>
                <a:lnTo>
                  <a:pt x="38439" y="3064"/>
                </a:lnTo>
                <a:lnTo>
                  <a:pt x="35678" y="2482"/>
                </a:lnTo>
                <a:lnTo>
                  <a:pt x="23583" y="2482"/>
                </a:lnTo>
                <a:lnTo>
                  <a:pt x="23583" y="827"/>
                </a:lnTo>
                <a:lnTo>
                  <a:pt x="21514" y="0"/>
                </a:lnTo>
                <a:close/>
              </a:path>
              <a:path w="144145" h="688339">
                <a:moveTo>
                  <a:pt x="29789" y="1241"/>
                </a:moveTo>
                <a:lnTo>
                  <a:pt x="26065" y="1241"/>
                </a:lnTo>
                <a:lnTo>
                  <a:pt x="23583" y="2482"/>
                </a:lnTo>
                <a:lnTo>
                  <a:pt x="35678" y="2482"/>
                </a:lnTo>
                <a:lnTo>
                  <a:pt x="29789" y="12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76072" y="3125723"/>
            <a:ext cx="4975859" cy="3732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62460" y="608368"/>
            <a:ext cx="352425" cy="995680"/>
          </a:xfrm>
          <a:custGeom>
            <a:avLst/>
            <a:gdLst/>
            <a:ahLst/>
            <a:cxnLst/>
            <a:rect l="l" t="t" r="r" b="b"/>
            <a:pathLst>
              <a:path w="352425" h="995680">
                <a:moveTo>
                  <a:pt x="172807" y="0"/>
                </a:moveTo>
                <a:lnTo>
                  <a:pt x="139088" y="0"/>
                </a:lnTo>
                <a:lnTo>
                  <a:pt x="133886" y="658"/>
                </a:lnTo>
                <a:lnTo>
                  <a:pt x="127234" y="2634"/>
                </a:lnTo>
                <a:lnTo>
                  <a:pt x="119134" y="5927"/>
                </a:lnTo>
                <a:lnTo>
                  <a:pt x="109585" y="10537"/>
                </a:lnTo>
                <a:lnTo>
                  <a:pt x="98257" y="20086"/>
                </a:lnTo>
                <a:lnTo>
                  <a:pt x="88511" y="27132"/>
                </a:lnTo>
                <a:lnTo>
                  <a:pt x="80344" y="31676"/>
                </a:lnTo>
                <a:lnTo>
                  <a:pt x="73759" y="33718"/>
                </a:lnTo>
                <a:lnTo>
                  <a:pt x="62366" y="40172"/>
                </a:lnTo>
                <a:lnTo>
                  <a:pt x="48733" y="59534"/>
                </a:lnTo>
                <a:lnTo>
                  <a:pt x="32862" y="91803"/>
                </a:lnTo>
                <a:lnTo>
                  <a:pt x="14751" y="136981"/>
                </a:lnTo>
                <a:lnTo>
                  <a:pt x="11459" y="165497"/>
                </a:lnTo>
                <a:lnTo>
                  <a:pt x="7859" y="191773"/>
                </a:lnTo>
                <a:lnTo>
                  <a:pt x="4019" y="215350"/>
                </a:lnTo>
                <a:lnTo>
                  <a:pt x="0" y="236029"/>
                </a:lnTo>
                <a:lnTo>
                  <a:pt x="0" y="434125"/>
                </a:lnTo>
                <a:lnTo>
                  <a:pt x="131" y="449931"/>
                </a:lnTo>
                <a:lnTo>
                  <a:pt x="526" y="466790"/>
                </a:lnTo>
                <a:lnTo>
                  <a:pt x="1185" y="484703"/>
                </a:lnTo>
                <a:lnTo>
                  <a:pt x="2175" y="505250"/>
                </a:lnTo>
                <a:lnTo>
                  <a:pt x="3358" y="532581"/>
                </a:lnTo>
                <a:lnTo>
                  <a:pt x="6585" y="563994"/>
                </a:lnTo>
                <a:lnTo>
                  <a:pt x="11788" y="597910"/>
                </a:lnTo>
                <a:lnTo>
                  <a:pt x="18966" y="634329"/>
                </a:lnTo>
                <a:lnTo>
                  <a:pt x="20283" y="642429"/>
                </a:lnTo>
                <a:lnTo>
                  <a:pt x="24235" y="653559"/>
                </a:lnTo>
                <a:lnTo>
                  <a:pt x="30820" y="667718"/>
                </a:lnTo>
                <a:lnTo>
                  <a:pt x="40040" y="684907"/>
                </a:lnTo>
                <a:lnTo>
                  <a:pt x="43596" y="694390"/>
                </a:lnTo>
                <a:lnTo>
                  <a:pt x="46889" y="701766"/>
                </a:lnTo>
                <a:lnTo>
                  <a:pt x="49919" y="707034"/>
                </a:lnTo>
                <a:lnTo>
                  <a:pt x="52685" y="710195"/>
                </a:lnTo>
                <a:lnTo>
                  <a:pt x="68589" y="733015"/>
                </a:lnTo>
                <a:lnTo>
                  <a:pt x="87325" y="750895"/>
                </a:lnTo>
                <a:lnTo>
                  <a:pt x="108893" y="763835"/>
                </a:lnTo>
                <a:lnTo>
                  <a:pt x="133293" y="771837"/>
                </a:lnTo>
                <a:lnTo>
                  <a:pt x="129638" y="783362"/>
                </a:lnTo>
                <a:lnTo>
                  <a:pt x="126049" y="796336"/>
                </a:lnTo>
                <a:lnTo>
                  <a:pt x="122525" y="810758"/>
                </a:lnTo>
                <a:lnTo>
                  <a:pt x="119068" y="826630"/>
                </a:lnTo>
                <a:lnTo>
                  <a:pt x="122558" y="835850"/>
                </a:lnTo>
                <a:lnTo>
                  <a:pt x="126180" y="842435"/>
                </a:lnTo>
                <a:lnTo>
                  <a:pt x="129934" y="846387"/>
                </a:lnTo>
                <a:lnTo>
                  <a:pt x="133820" y="847704"/>
                </a:lnTo>
                <a:lnTo>
                  <a:pt x="157792" y="852840"/>
                </a:lnTo>
                <a:lnTo>
                  <a:pt x="174914" y="859821"/>
                </a:lnTo>
                <a:lnTo>
                  <a:pt x="185188" y="868646"/>
                </a:lnTo>
                <a:lnTo>
                  <a:pt x="188612" y="879315"/>
                </a:lnTo>
                <a:lnTo>
                  <a:pt x="188217" y="892223"/>
                </a:lnTo>
                <a:lnTo>
                  <a:pt x="187032" y="901443"/>
                </a:lnTo>
                <a:lnTo>
                  <a:pt x="185056" y="906974"/>
                </a:lnTo>
                <a:lnTo>
                  <a:pt x="182290" y="908818"/>
                </a:lnTo>
                <a:lnTo>
                  <a:pt x="178075" y="923636"/>
                </a:lnTo>
                <a:lnTo>
                  <a:pt x="165431" y="935951"/>
                </a:lnTo>
                <a:lnTo>
                  <a:pt x="144357" y="945764"/>
                </a:lnTo>
                <a:lnTo>
                  <a:pt x="114853" y="953074"/>
                </a:lnTo>
                <a:lnTo>
                  <a:pt x="105436" y="953996"/>
                </a:lnTo>
                <a:lnTo>
                  <a:pt x="97730" y="956762"/>
                </a:lnTo>
                <a:lnTo>
                  <a:pt x="91738" y="961372"/>
                </a:lnTo>
                <a:lnTo>
                  <a:pt x="87457" y="967826"/>
                </a:lnTo>
                <a:lnTo>
                  <a:pt x="87457" y="982578"/>
                </a:lnTo>
                <a:lnTo>
                  <a:pt x="90267" y="988197"/>
                </a:lnTo>
                <a:lnTo>
                  <a:pt x="94482" y="992412"/>
                </a:lnTo>
                <a:lnTo>
                  <a:pt x="100101" y="995222"/>
                </a:lnTo>
                <a:lnTo>
                  <a:pt x="146464" y="995222"/>
                </a:lnTo>
                <a:lnTo>
                  <a:pt x="196252" y="985739"/>
                </a:lnTo>
                <a:lnTo>
                  <a:pt x="237214" y="956367"/>
                </a:lnTo>
                <a:lnTo>
                  <a:pt x="261450" y="919487"/>
                </a:lnTo>
                <a:lnTo>
                  <a:pt x="264479" y="904604"/>
                </a:lnTo>
                <a:lnTo>
                  <a:pt x="264479" y="866670"/>
                </a:lnTo>
                <a:lnTo>
                  <a:pt x="234975" y="826630"/>
                </a:lnTo>
                <a:lnTo>
                  <a:pt x="198096" y="815566"/>
                </a:lnTo>
                <a:lnTo>
                  <a:pt x="167538" y="811878"/>
                </a:lnTo>
                <a:lnTo>
                  <a:pt x="170666" y="799760"/>
                </a:lnTo>
                <a:lnTo>
                  <a:pt x="193881" y="771310"/>
                </a:lnTo>
                <a:lnTo>
                  <a:pt x="200203" y="771310"/>
                </a:lnTo>
                <a:lnTo>
                  <a:pt x="215613" y="767359"/>
                </a:lnTo>
                <a:lnTo>
                  <a:pt x="235502" y="755505"/>
                </a:lnTo>
                <a:lnTo>
                  <a:pt x="259869" y="735748"/>
                </a:lnTo>
                <a:lnTo>
                  <a:pt x="288714" y="708088"/>
                </a:lnTo>
                <a:lnTo>
                  <a:pt x="291875" y="700745"/>
                </a:lnTo>
                <a:lnTo>
                  <a:pt x="295036" y="693468"/>
                </a:lnTo>
                <a:lnTo>
                  <a:pt x="298197" y="686257"/>
                </a:lnTo>
                <a:lnTo>
                  <a:pt x="301359" y="679111"/>
                </a:lnTo>
                <a:lnTo>
                  <a:pt x="302977" y="676477"/>
                </a:lnTo>
                <a:lnTo>
                  <a:pt x="204418" y="676477"/>
                </a:lnTo>
                <a:lnTo>
                  <a:pt x="172017" y="645656"/>
                </a:lnTo>
                <a:lnTo>
                  <a:pt x="150481" y="588163"/>
                </a:lnTo>
                <a:lnTo>
                  <a:pt x="142727" y="536647"/>
                </a:lnTo>
                <a:lnTo>
                  <a:pt x="136981" y="469951"/>
                </a:lnTo>
                <a:lnTo>
                  <a:pt x="136981" y="368796"/>
                </a:lnTo>
                <a:lnTo>
                  <a:pt x="137244" y="362605"/>
                </a:lnTo>
                <a:lnTo>
                  <a:pt x="138035" y="349302"/>
                </a:lnTo>
                <a:lnTo>
                  <a:pt x="139352" y="328887"/>
                </a:lnTo>
                <a:lnTo>
                  <a:pt x="141196" y="301359"/>
                </a:lnTo>
                <a:lnTo>
                  <a:pt x="141196" y="242351"/>
                </a:lnTo>
                <a:lnTo>
                  <a:pt x="143698" y="215350"/>
                </a:lnTo>
                <a:lnTo>
                  <a:pt x="145937" y="195461"/>
                </a:lnTo>
                <a:lnTo>
                  <a:pt x="147913" y="182685"/>
                </a:lnTo>
                <a:lnTo>
                  <a:pt x="149625" y="177022"/>
                </a:lnTo>
                <a:lnTo>
                  <a:pt x="153050" y="141723"/>
                </a:lnTo>
                <a:lnTo>
                  <a:pt x="157001" y="114853"/>
                </a:lnTo>
                <a:lnTo>
                  <a:pt x="161480" y="96413"/>
                </a:lnTo>
                <a:lnTo>
                  <a:pt x="166485" y="86403"/>
                </a:lnTo>
                <a:lnTo>
                  <a:pt x="176626" y="75998"/>
                </a:lnTo>
                <a:lnTo>
                  <a:pt x="183871" y="67963"/>
                </a:lnTo>
                <a:lnTo>
                  <a:pt x="188217" y="62300"/>
                </a:lnTo>
                <a:lnTo>
                  <a:pt x="189666" y="59007"/>
                </a:lnTo>
                <a:lnTo>
                  <a:pt x="286849" y="59007"/>
                </a:lnTo>
                <a:lnTo>
                  <a:pt x="285553" y="55714"/>
                </a:lnTo>
                <a:lnTo>
                  <a:pt x="284499" y="50577"/>
                </a:lnTo>
                <a:lnTo>
                  <a:pt x="273962" y="37143"/>
                </a:lnTo>
                <a:lnTo>
                  <a:pt x="260264" y="25288"/>
                </a:lnTo>
                <a:lnTo>
                  <a:pt x="243405" y="15015"/>
                </a:lnTo>
                <a:lnTo>
                  <a:pt x="228238" y="8429"/>
                </a:lnTo>
                <a:lnTo>
                  <a:pt x="214955" y="8429"/>
                </a:lnTo>
                <a:lnTo>
                  <a:pt x="200664" y="4741"/>
                </a:lnTo>
                <a:lnTo>
                  <a:pt x="188876" y="2107"/>
                </a:lnTo>
                <a:lnTo>
                  <a:pt x="179590" y="526"/>
                </a:lnTo>
                <a:lnTo>
                  <a:pt x="172807" y="0"/>
                </a:lnTo>
                <a:close/>
              </a:path>
              <a:path w="352425" h="995680">
                <a:moveTo>
                  <a:pt x="326647" y="499455"/>
                </a:moveTo>
                <a:lnTo>
                  <a:pt x="323486" y="499455"/>
                </a:lnTo>
                <a:lnTo>
                  <a:pt x="307022" y="503406"/>
                </a:lnTo>
                <a:lnTo>
                  <a:pt x="294510" y="515260"/>
                </a:lnTo>
                <a:lnTo>
                  <a:pt x="285948" y="535017"/>
                </a:lnTo>
                <a:lnTo>
                  <a:pt x="281338" y="562677"/>
                </a:lnTo>
                <a:lnTo>
                  <a:pt x="279494" y="580656"/>
                </a:lnTo>
                <a:lnTo>
                  <a:pt x="273962" y="602981"/>
                </a:lnTo>
                <a:lnTo>
                  <a:pt x="251835" y="660671"/>
                </a:lnTo>
                <a:lnTo>
                  <a:pt x="208633" y="676477"/>
                </a:lnTo>
                <a:lnTo>
                  <a:pt x="302977" y="676477"/>
                </a:lnTo>
                <a:lnTo>
                  <a:pt x="304454" y="674073"/>
                </a:lnTo>
                <a:lnTo>
                  <a:pt x="307417" y="668442"/>
                </a:lnTo>
                <a:lnTo>
                  <a:pt x="310249" y="662219"/>
                </a:lnTo>
                <a:lnTo>
                  <a:pt x="312949" y="655403"/>
                </a:lnTo>
                <a:lnTo>
                  <a:pt x="317428" y="646578"/>
                </a:lnTo>
                <a:lnTo>
                  <a:pt x="321906" y="638017"/>
                </a:lnTo>
                <a:lnTo>
                  <a:pt x="326421" y="629653"/>
                </a:lnTo>
                <a:lnTo>
                  <a:pt x="330862" y="621684"/>
                </a:lnTo>
                <a:lnTo>
                  <a:pt x="338502" y="600479"/>
                </a:lnTo>
                <a:lnTo>
                  <a:pt x="344560" y="577956"/>
                </a:lnTo>
                <a:lnTo>
                  <a:pt x="349039" y="554116"/>
                </a:lnTo>
                <a:lnTo>
                  <a:pt x="351936" y="528958"/>
                </a:lnTo>
                <a:lnTo>
                  <a:pt x="351245" y="521352"/>
                </a:lnTo>
                <a:lnTo>
                  <a:pt x="349170" y="514865"/>
                </a:lnTo>
                <a:lnTo>
                  <a:pt x="345713" y="509498"/>
                </a:lnTo>
                <a:lnTo>
                  <a:pt x="340872" y="505250"/>
                </a:lnTo>
                <a:lnTo>
                  <a:pt x="337009" y="501738"/>
                </a:lnTo>
                <a:lnTo>
                  <a:pt x="332267" y="499806"/>
                </a:lnTo>
                <a:lnTo>
                  <a:pt x="326647" y="499455"/>
                </a:lnTo>
                <a:close/>
              </a:path>
              <a:path w="352425" h="995680">
                <a:moveTo>
                  <a:pt x="286849" y="59007"/>
                </a:moveTo>
                <a:lnTo>
                  <a:pt x="203013" y="59007"/>
                </a:lnTo>
                <a:lnTo>
                  <a:pt x="210389" y="60236"/>
                </a:lnTo>
                <a:lnTo>
                  <a:pt x="216009" y="62695"/>
                </a:lnTo>
                <a:lnTo>
                  <a:pt x="229838" y="80509"/>
                </a:lnTo>
                <a:lnTo>
                  <a:pt x="239717" y="103394"/>
                </a:lnTo>
                <a:lnTo>
                  <a:pt x="245644" y="131350"/>
                </a:lnTo>
                <a:lnTo>
                  <a:pt x="247620" y="164377"/>
                </a:lnTo>
                <a:lnTo>
                  <a:pt x="247620" y="191773"/>
                </a:lnTo>
                <a:lnTo>
                  <a:pt x="244810" y="205472"/>
                </a:lnTo>
                <a:lnTo>
                  <a:pt x="243405" y="213199"/>
                </a:lnTo>
                <a:lnTo>
                  <a:pt x="268694" y="244459"/>
                </a:lnTo>
                <a:lnTo>
                  <a:pt x="270801" y="244459"/>
                </a:lnTo>
                <a:lnTo>
                  <a:pt x="272909" y="244283"/>
                </a:lnTo>
                <a:lnTo>
                  <a:pt x="275016" y="243932"/>
                </a:lnTo>
                <a:lnTo>
                  <a:pt x="283050" y="243932"/>
                </a:lnTo>
                <a:lnTo>
                  <a:pt x="287660" y="243054"/>
                </a:lnTo>
                <a:lnTo>
                  <a:pt x="291875" y="242351"/>
                </a:lnTo>
                <a:lnTo>
                  <a:pt x="292929" y="242351"/>
                </a:lnTo>
                <a:lnTo>
                  <a:pt x="302149" y="232143"/>
                </a:lnTo>
                <a:lnTo>
                  <a:pt x="308735" y="214692"/>
                </a:lnTo>
                <a:lnTo>
                  <a:pt x="312686" y="189995"/>
                </a:lnTo>
                <a:lnTo>
                  <a:pt x="314003" y="158055"/>
                </a:lnTo>
                <a:lnTo>
                  <a:pt x="314003" y="145411"/>
                </a:lnTo>
                <a:lnTo>
                  <a:pt x="306891" y="106885"/>
                </a:lnTo>
                <a:lnTo>
                  <a:pt x="293983" y="74681"/>
                </a:lnTo>
                <a:lnTo>
                  <a:pt x="288714" y="63749"/>
                </a:lnTo>
                <a:lnTo>
                  <a:pt x="286849" y="59007"/>
                </a:lnTo>
                <a:close/>
              </a:path>
              <a:path w="352425" h="995680">
                <a:moveTo>
                  <a:pt x="283050" y="243932"/>
                </a:moveTo>
                <a:lnTo>
                  <a:pt x="275016" y="243932"/>
                </a:lnTo>
                <a:lnTo>
                  <a:pt x="276772" y="244283"/>
                </a:lnTo>
                <a:lnTo>
                  <a:pt x="278528" y="244459"/>
                </a:lnTo>
                <a:lnTo>
                  <a:pt x="280285" y="244459"/>
                </a:lnTo>
                <a:lnTo>
                  <a:pt x="283050" y="243932"/>
                </a:lnTo>
                <a:close/>
              </a:path>
              <a:path w="352425" h="995680">
                <a:moveTo>
                  <a:pt x="223384" y="6322"/>
                </a:moveTo>
                <a:lnTo>
                  <a:pt x="220223" y="6322"/>
                </a:lnTo>
                <a:lnTo>
                  <a:pt x="217414" y="7024"/>
                </a:lnTo>
                <a:lnTo>
                  <a:pt x="214955" y="8429"/>
                </a:lnTo>
                <a:lnTo>
                  <a:pt x="228238" y="8429"/>
                </a:lnTo>
                <a:lnTo>
                  <a:pt x="223384" y="6322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998470" y="606260"/>
            <a:ext cx="290830" cy="788670"/>
          </a:xfrm>
          <a:custGeom>
            <a:avLst/>
            <a:gdLst/>
            <a:ahLst/>
            <a:cxnLst/>
            <a:rect l="l" t="t" r="r" b="b"/>
            <a:pathLst>
              <a:path w="290829" h="788669">
                <a:moveTo>
                  <a:pt x="35825" y="0"/>
                </a:moveTo>
                <a:lnTo>
                  <a:pt x="22522" y="1712"/>
                </a:lnTo>
                <a:lnTo>
                  <a:pt x="12117" y="6849"/>
                </a:lnTo>
                <a:lnTo>
                  <a:pt x="4609" y="15410"/>
                </a:lnTo>
                <a:lnTo>
                  <a:pt x="0" y="27396"/>
                </a:lnTo>
                <a:lnTo>
                  <a:pt x="1053" y="37933"/>
                </a:lnTo>
                <a:lnTo>
                  <a:pt x="3863" y="45836"/>
                </a:lnTo>
                <a:lnTo>
                  <a:pt x="8429" y="51104"/>
                </a:lnTo>
                <a:lnTo>
                  <a:pt x="6397" y="59007"/>
                </a:lnTo>
                <a:lnTo>
                  <a:pt x="6295" y="59534"/>
                </a:lnTo>
                <a:lnTo>
                  <a:pt x="4873" y="68095"/>
                </a:lnTo>
                <a:lnTo>
                  <a:pt x="3984" y="77875"/>
                </a:lnTo>
                <a:lnTo>
                  <a:pt x="3687" y="88511"/>
                </a:lnTo>
                <a:lnTo>
                  <a:pt x="3687" y="284499"/>
                </a:lnTo>
                <a:lnTo>
                  <a:pt x="3951" y="293127"/>
                </a:lnTo>
                <a:lnTo>
                  <a:pt x="4741" y="310052"/>
                </a:lnTo>
                <a:lnTo>
                  <a:pt x="6058" y="335275"/>
                </a:lnTo>
                <a:lnTo>
                  <a:pt x="7888" y="368532"/>
                </a:lnTo>
                <a:lnTo>
                  <a:pt x="7902" y="482596"/>
                </a:lnTo>
                <a:lnTo>
                  <a:pt x="8297" y="488918"/>
                </a:lnTo>
                <a:lnTo>
                  <a:pt x="9483" y="496294"/>
                </a:lnTo>
                <a:lnTo>
                  <a:pt x="11459" y="504723"/>
                </a:lnTo>
                <a:lnTo>
                  <a:pt x="14225" y="514207"/>
                </a:lnTo>
                <a:lnTo>
                  <a:pt x="14225" y="585859"/>
                </a:lnTo>
                <a:lnTo>
                  <a:pt x="5795" y="642758"/>
                </a:lnTo>
                <a:lnTo>
                  <a:pt x="5795" y="739699"/>
                </a:lnTo>
                <a:lnTo>
                  <a:pt x="30689" y="783164"/>
                </a:lnTo>
                <a:lnTo>
                  <a:pt x="246039" y="788170"/>
                </a:lnTo>
                <a:lnTo>
                  <a:pt x="264479" y="783033"/>
                </a:lnTo>
                <a:lnTo>
                  <a:pt x="277650" y="776052"/>
                </a:lnTo>
                <a:lnTo>
                  <a:pt x="285553" y="767227"/>
                </a:lnTo>
                <a:lnTo>
                  <a:pt x="288187" y="756558"/>
                </a:lnTo>
                <a:lnTo>
                  <a:pt x="288187" y="752870"/>
                </a:lnTo>
                <a:lnTo>
                  <a:pt x="289944" y="749358"/>
                </a:lnTo>
                <a:lnTo>
                  <a:pt x="290822" y="745670"/>
                </a:lnTo>
                <a:lnTo>
                  <a:pt x="290822" y="741806"/>
                </a:lnTo>
                <a:lnTo>
                  <a:pt x="289373" y="730347"/>
                </a:lnTo>
                <a:lnTo>
                  <a:pt x="285026" y="721259"/>
                </a:lnTo>
                <a:lnTo>
                  <a:pt x="282185" y="718625"/>
                </a:lnTo>
                <a:lnTo>
                  <a:pt x="138561" y="718625"/>
                </a:lnTo>
                <a:lnTo>
                  <a:pt x="140208" y="705190"/>
                </a:lnTo>
                <a:lnTo>
                  <a:pt x="142513" y="691229"/>
                </a:lnTo>
                <a:lnTo>
                  <a:pt x="145476" y="676740"/>
                </a:lnTo>
                <a:lnTo>
                  <a:pt x="149099" y="661725"/>
                </a:lnTo>
                <a:lnTo>
                  <a:pt x="149099" y="447121"/>
                </a:lnTo>
                <a:lnTo>
                  <a:pt x="147694" y="439394"/>
                </a:lnTo>
                <a:lnTo>
                  <a:pt x="144884" y="425696"/>
                </a:lnTo>
                <a:lnTo>
                  <a:pt x="144884" y="415159"/>
                </a:lnTo>
                <a:lnTo>
                  <a:pt x="162270" y="414829"/>
                </a:lnTo>
                <a:lnTo>
                  <a:pt x="177548" y="414368"/>
                </a:lnTo>
                <a:lnTo>
                  <a:pt x="190720" y="413776"/>
                </a:lnTo>
                <a:lnTo>
                  <a:pt x="201784" y="413051"/>
                </a:lnTo>
                <a:lnTo>
                  <a:pt x="246039" y="413051"/>
                </a:lnTo>
                <a:lnTo>
                  <a:pt x="256115" y="411734"/>
                </a:lnTo>
                <a:lnTo>
                  <a:pt x="264216" y="407783"/>
                </a:lnTo>
                <a:lnTo>
                  <a:pt x="270340" y="401197"/>
                </a:lnTo>
                <a:lnTo>
                  <a:pt x="274489" y="391977"/>
                </a:lnTo>
                <a:lnTo>
                  <a:pt x="276948" y="388465"/>
                </a:lnTo>
                <a:lnTo>
                  <a:pt x="278177" y="384250"/>
                </a:lnTo>
                <a:lnTo>
                  <a:pt x="278177" y="379333"/>
                </a:lnTo>
                <a:lnTo>
                  <a:pt x="276333" y="368532"/>
                </a:lnTo>
                <a:lnTo>
                  <a:pt x="270801" y="360366"/>
                </a:lnTo>
                <a:lnTo>
                  <a:pt x="142776" y="360366"/>
                </a:lnTo>
                <a:lnTo>
                  <a:pt x="130132" y="280285"/>
                </a:lnTo>
                <a:lnTo>
                  <a:pt x="128288" y="230365"/>
                </a:lnTo>
                <a:lnTo>
                  <a:pt x="126971" y="189139"/>
                </a:lnTo>
                <a:lnTo>
                  <a:pt x="126180" y="156606"/>
                </a:lnTo>
                <a:lnTo>
                  <a:pt x="125917" y="132766"/>
                </a:lnTo>
                <a:lnTo>
                  <a:pt x="114853" y="59007"/>
                </a:lnTo>
                <a:lnTo>
                  <a:pt x="267570" y="59007"/>
                </a:lnTo>
                <a:lnTo>
                  <a:pt x="271723" y="53212"/>
                </a:lnTo>
                <a:lnTo>
                  <a:pt x="276070" y="42148"/>
                </a:lnTo>
                <a:lnTo>
                  <a:pt x="275719" y="37582"/>
                </a:lnTo>
                <a:lnTo>
                  <a:pt x="274840" y="33542"/>
                </a:lnTo>
                <a:lnTo>
                  <a:pt x="273435" y="30030"/>
                </a:lnTo>
                <a:lnTo>
                  <a:pt x="273435" y="29503"/>
                </a:lnTo>
                <a:lnTo>
                  <a:pt x="271987" y="20283"/>
                </a:lnTo>
                <a:lnTo>
                  <a:pt x="267640" y="12644"/>
                </a:lnTo>
                <a:lnTo>
                  <a:pt x="260396" y="6585"/>
                </a:lnTo>
                <a:lnTo>
                  <a:pt x="255027" y="4214"/>
                </a:lnTo>
                <a:lnTo>
                  <a:pt x="112746" y="4214"/>
                </a:lnTo>
                <a:lnTo>
                  <a:pt x="110638" y="3512"/>
                </a:lnTo>
                <a:lnTo>
                  <a:pt x="108180" y="2809"/>
                </a:lnTo>
                <a:lnTo>
                  <a:pt x="105370" y="2107"/>
                </a:lnTo>
                <a:lnTo>
                  <a:pt x="92330" y="1975"/>
                </a:lnTo>
                <a:lnTo>
                  <a:pt x="76393" y="1580"/>
                </a:lnTo>
                <a:lnTo>
                  <a:pt x="35825" y="0"/>
                </a:lnTo>
                <a:close/>
              </a:path>
              <a:path w="290829" h="788669">
                <a:moveTo>
                  <a:pt x="267640" y="710195"/>
                </a:moveTo>
                <a:lnTo>
                  <a:pt x="233889" y="713488"/>
                </a:lnTo>
                <a:lnTo>
                  <a:pt x="201125" y="715991"/>
                </a:lnTo>
                <a:lnTo>
                  <a:pt x="169349" y="717703"/>
                </a:lnTo>
                <a:lnTo>
                  <a:pt x="138561" y="718625"/>
                </a:lnTo>
                <a:lnTo>
                  <a:pt x="282185" y="718625"/>
                </a:lnTo>
                <a:lnTo>
                  <a:pt x="277782" y="714542"/>
                </a:lnTo>
                <a:lnTo>
                  <a:pt x="267640" y="710195"/>
                </a:lnTo>
                <a:close/>
              </a:path>
              <a:path w="290829" h="788669">
                <a:moveTo>
                  <a:pt x="248674" y="351936"/>
                </a:moveTo>
                <a:lnTo>
                  <a:pt x="236029" y="351936"/>
                </a:lnTo>
                <a:lnTo>
                  <a:pt x="224142" y="354637"/>
                </a:lnTo>
                <a:lnTo>
                  <a:pt x="211662" y="356942"/>
                </a:lnTo>
                <a:lnTo>
                  <a:pt x="198590" y="358851"/>
                </a:lnTo>
                <a:lnTo>
                  <a:pt x="184924" y="360366"/>
                </a:lnTo>
                <a:lnTo>
                  <a:pt x="270801" y="360366"/>
                </a:lnTo>
                <a:lnTo>
                  <a:pt x="261581" y="354834"/>
                </a:lnTo>
                <a:lnTo>
                  <a:pt x="248674" y="351936"/>
                </a:lnTo>
                <a:close/>
              </a:path>
              <a:path w="290829" h="788669">
                <a:moveTo>
                  <a:pt x="267570" y="59007"/>
                </a:moveTo>
                <a:lnTo>
                  <a:pt x="114853" y="59007"/>
                </a:lnTo>
                <a:lnTo>
                  <a:pt x="134610" y="59534"/>
                </a:lnTo>
                <a:lnTo>
                  <a:pt x="163850" y="61114"/>
                </a:lnTo>
                <a:lnTo>
                  <a:pt x="250781" y="67437"/>
                </a:lnTo>
                <a:lnTo>
                  <a:pt x="259079" y="65856"/>
                </a:lnTo>
                <a:lnTo>
                  <a:pt x="266060" y="61114"/>
                </a:lnTo>
                <a:lnTo>
                  <a:pt x="267570" y="59007"/>
                </a:lnTo>
                <a:close/>
              </a:path>
              <a:path w="290829" h="788669">
                <a:moveTo>
                  <a:pt x="250254" y="2107"/>
                </a:moveTo>
                <a:lnTo>
                  <a:pt x="223714" y="3029"/>
                </a:lnTo>
                <a:lnTo>
                  <a:pt x="177351" y="4083"/>
                </a:lnTo>
                <a:lnTo>
                  <a:pt x="157528" y="4214"/>
                </a:lnTo>
                <a:lnTo>
                  <a:pt x="255027" y="4214"/>
                </a:lnTo>
                <a:lnTo>
                  <a:pt x="250254" y="2107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44297" y="591508"/>
            <a:ext cx="371475" cy="792480"/>
          </a:xfrm>
          <a:custGeom>
            <a:avLst/>
            <a:gdLst/>
            <a:ahLst/>
            <a:cxnLst/>
            <a:rect l="l" t="t" r="r" b="b"/>
            <a:pathLst>
              <a:path w="371475" h="792480">
                <a:moveTo>
                  <a:pt x="64275" y="0"/>
                </a:moveTo>
                <a:lnTo>
                  <a:pt x="42148" y="0"/>
                </a:lnTo>
                <a:lnTo>
                  <a:pt x="34421" y="2283"/>
                </a:lnTo>
                <a:lnTo>
                  <a:pt x="28450" y="6849"/>
                </a:lnTo>
                <a:lnTo>
                  <a:pt x="16003" y="13335"/>
                </a:lnTo>
                <a:lnTo>
                  <a:pt x="7112" y="21732"/>
                </a:lnTo>
                <a:lnTo>
                  <a:pt x="1778" y="32039"/>
                </a:lnTo>
                <a:lnTo>
                  <a:pt x="0" y="44255"/>
                </a:lnTo>
                <a:lnTo>
                  <a:pt x="0" y="96940"/>
                </a:lnTo>
                <a:lnTo>
                  <a:pt x="2568" y="151338"/>
                </a:lnTo>
                <a:lnTo>
                  <a:pt x="5532" y="190193"/>
                </a:lnTo>
                <a:lnTo>
                  <a:pt x="8890" y="213506"/>
                </a:lnTo>
                <a:lnTo>
                  <a:pt x="12644" y="221277"/>
                </a:lnTo>
                <a:lnTo>
                  <a:pt x="14375" y="269550"/>
                </a:lnTo>
                <a:lnTo>
                  <a:pt x="16332" y="303466"/>
                </a:lnTo>
                <a:lnTo>
                  <a:pt x="18571" y="324013"/>
                </a:lnTo>
                <a:lnTo>
                  <a:pt x="21074" y="330862"/>
                </a:lnTo>
                <a:lnTo>
                  <a:pt x="23510" y="351475"/>
                </a:lnTo>
                <a:lnTo>
                  <a:pt x="26079" y="368532"/>
                </a:lnTo>
                <a:lnTo>
                  <a:pt x="28779" y="382033"/>
                </a:lnTo>
                <a:lnTo>
                  <a:pt x="31611" y="391977"/>
                </a:lnTo>
                <a:lnTo>
                  <a:pt x="36945" y="420625"/>
                </a:lnTo>
                <a:lnTo>
                  <a:pt x="41884" y="444926"/>
                </a:lnTo>
                <a:lnTo>
                  <a:pt x="46428" y="464880"/>
                </a:lnTo>
                <a:lnTo>
                  <a:pt x="50577" y="480488"/>
                </a:lnTo>
                <a:lnTo>
                  <a:pt x="54924" y="509794"/>
                </a:lnTo>
                <a:lnTo>
                  <a:pt x="59534" y="535017"/>
                </a:lnTo>
                <a:lnTo>
                  <a:pt x="64407" y="556157"/>
                </a:lnTo>
                <a:lnTo>
                  <a:pt x="69544" y="573214"/>
                </a:lnTo>
                <a:lnTo>
                  <a:pt x="78764" y="592905"/>
                </a:lnTo>
                <a:lnTo>
                  <a:pt x="85350" y="610357"/>
                </a:lnTo>
                <a:lnTo>
                  <a:pt x="89301" y="625570"/>
                </a:lnTo>
                <a:lnTo>
                  <a:pt x="90618" y="638544"/>
                </a:lnTo>
                <a:lnTo>
                  <a:pt x="101682" y="669694"/>
                </a:lnTo>
                <a:lnTo>
                  <a:pt x="111692" y="699395"/>
                </a:lnTo>
                <a:lnTo>
                  <a:pt x="120649" y="727647"/>
                </a:lnTo>
                <a:lnTo>
                  <a:pt x="128551" y="754451"/>
                </a:lnTo>
                <a:lnTo>
                  <a:pt x="137903" y="771047"/>
                </a:lnTo>
                <a:lnTo>
                  <a:pt x="152260" y="782901"/>
                </a:lnTo>
                <a:lnTo>
                  <a:pt x="171621" y="790013"/>
                </a:lnTo>
                <a:lnTo>
                  <a:pt x="195988" y="792384"/>
                </a:lnTo>
                <a:lnTo>
                  <a:pt x="209423" y="791594"/>
                </a:lnTo>
                <a:lnTo>
                  <a:pt x="220224" y="789223"/>
                </a:lnTo>
                <a:lnTo>
                  <a:pt x="228390" y="785272"/>
                </a:lnTo>
                <a:lnTo>
                  <a:pt x="233922" y="779740"/>
                </a:lnTo>
                <a:lnTo>
                  <a:pt x="239585" y="775657"/>
                </a:lnTo>
                <a:lnTo>
                  <a:pt x="267640" y="714410"/>
                </a:lnTo>
                <a:lnTo>
                  <a:pt x="276201" y="668377"/>
                </a:lnTo>
                <a:lnTo>
                  <a:pt x="282919" y="629851"/>
                </a:lnTo>
                <a:lnTo>
                  <a:pt x="285526" y="613255"/>
                </a:lnTo>
                <a:lnTo>
                  <a:pt x="229707" y="613255"/>
                </a:lnTo>
                <a:lnTo>
                  <a:pt x="221277" y="583751"/>
                </a:lnTo>
                <a:lnTo>
                  <a:pt x="210740" y="529123"/>
                </a:lnTo>
                <a:lnTo>
                  <a:pt x="201784" y="486942"/>
                </a:lnTo>
                <a:lnTo>
                  <a:pt x="194408" y="457208"/>
                </a:lnTo>
                <a:lnTo>
                  <a:pt x="188612" y="439921"/>
                </a:lnTo>
                <a:lnTo>
                  <a:pt x="185056" y="415554"/>
                </a:lnTo>
                <a:lnTo>
                  <a:pt x="180710" y="394085"/>
                </a:lnTo>
                <a:lnTo>
                  <a:pt x="175573" y="375513"/>
                </a:lnTo>
                <a:lnTo>
                  <a:pt x="169646" y="359839"/>
                </a:lnTo>
                <a:lnTo>
                  <a:pt x="164443" y="333101"/>
                </a:lnTo>
                <a:lnTo>
                  <a:pt x="159899" y="312949"/>
                </a:lnTo>
                <a:lnTo>
                  <a:pt x="156013" y="299383"/>
                </a:lnTo>
                <a:lnTo>
                  <a:pt x="152786" y="292402"/>
                </a:lnTo>
                <a:lnTo>
                  <a:pt x="150514" y="259935"/>
                </a:lnTo>
                <a:lnTo>
                  <a:pt x="147913" y="230497"/>
                </a:lnTo>
                <a:lnTo>
                  <a:pt x="144982" y="204089"/>
                </a:lnTo>
                <a:lnTo>
                  <a:pt x="141723" y="180710"/>
                </a:lnTo>
                <a:lnTo>
                  <a:pt x="142074" y="180358"/>
                </a:lnTo>
                <a:lnTo>
                  <a:pt x="142250" y="179831"/>
                </a:lnTo>
                <a:lnTo>
                  <a:pt x="142250" y="170699"/>
                </a:lnTo>
                <a:lnTo>
                  <a:pt x="137508" y="129868"/>
                </a:lnTo>
                <a:lnTo>
                  <a:pt x="123283" y="48470"/>
                </a:lnTo>
                <a:lnTo>
                  <a:pt x="96940" y="12117"/>
                </a:lnTo>
                <a:lnTo>
                  <a:pt x="81398" y="3029"/>
                </a:lnTo>
                <a:lnTo>
                  <a:pt x="64275" y="0"/>
                </a:lnTo>
                <a:close/>
              </a:path>
              <a:path w="371475" h="792480">
                <a:moveTo>
                  <a:pt x="341399" y="4214"/>
                </a:moveTo>
                <a:lnTo>
                  <a:pt x="296551" y="23181"/>
                </a:lnTo>
                <a:lnTo>
                  <a:pt x="280285" y="76393"/>
                </a:lnTo>
                <a:lnTo>
                  <a:pt x="276070" y="124468"/>
                </a:lnTo>
                <a:lnTo>
                  <a:pt x="271954" y="190193"/>
                </a:lnTo>
                <a:lnTo>
                  <a:pt x="271855" y="238136"/>
                </a:lnTo>
                <a:lnTo>
                  <a:pt x="267245" y="269550"/>
                </a:lnTo>
                <a:lnTo>
                  <a:pt x="263952" y="293719"/>
                </a:lnTo>
                <a:lnTo>
                  <a:pt x="261976" y="310644"/>
                </a:lnTo>
                <a:lnTo>
                  <a:pt x="261318" y="320325"/>
                </a:lnTo>
                <a:lnTo>
                  <a:pt x="261318" y="341399"/>
                </a:lnTo>
                <a:lnTo>
                  <a:pt x="257630" y="353385"/>
                </a:lnTo>
                <a:lnTo>
                  <a:pt x="254996" y="367215"/>
                </a:lnTo>
                <a:lnTo>
                  <a:pt x="253415" y="382889"/>
                </a:lnTo>
                <a:lnTo>
                  <a:pt x="252888" y="400407"/>
                </a:lnTo>
                <a:lnTo>
                  <a:pt x="252888" y="469951"/>
                </a:lnTo>
                <a:lnTo>
                  <a:pt x="252493" y="490235"/>
                </a:lnTo>
                <a:lnTo>
                  <a:pt x="251308" y="504723"/>
                </a:lnTo>
                <a:lnTo>
                  <a:pt x="249332" y="513416"/>
                </a:lnTo>
                <a:lnTo>
                  <a:pt x="246566" y="516314"/>
                </a:lnTo>
                <a:lnTo>
                  <a:pt x="241166" y="558726"/>
                </a:lnTo>
                <a:lnTo>
                  <a:pt x="236556" y="589020"/>
                </a:lnTo>
                <a:lnTo>
                  <a:pt x="232736" y="607196"/>
                </a:lnTo>
                <a:lnTo>
                  <a:pt x="229707" y="613255"/>
                </a:lnTo>
                <a:lnTo>
                  <a:pt x="285526" y="613255"/>
                </a:lnTo>
                <a:lnTo>
                  <a:pt x="287792" y="598832"/>
                </a:lnTo>
                <a:lnTo>
                  <a:pt x="290822" y="575321"/>
                </a:lnTo>
                <a:lnTo>
                  <a:pt x="296880" y="543842"/>
                </a:lnTo>
                <a:lnTo>
                  <a:pt x="302412" y="512626"/>
                </a:lnTo>
                <a:lnTo>
                  <a:pt x="307417" y="481674"/>
                </a:lnTo>
                <a:lnTo>
                  <a:pt x="311896" y="450985"/>
                </a:lnTo>
                <a:lnTo>
                  <a:pt x="314266" y="424774"/>
                </a:lnTo>
                <a:lnTo>
                  <a:pt x="317164" y="400934"/>
                </a:lnTo>
                <a:lnTo>
                  <a:pt x="320589" y="379464"/>
                </a:lnTo>
                <a:lnTo>
                  <a:pt x="324540" y="360366"/>
                </a:lnTo>
                <a:lnTo>
                  <a:pt x="334682" y="298395"/>
                </a:lnTo>
                <a:lnTo>
                  <a:pt x="341926" y="249991"/>
                </a:lnTo>
                <a:lnTo>
                  <a:pt x="346273" y="215153"/>
                </a:lnTo>
                <a:lnTo>
                  <a:pt x="347722" y="193881"/>
                </a:lnTo>
                <a:lnTo>
                  <a:pt x="357966" y="129868"/>
                </a:lnTo>
                <a:lnTo>
                  <a:pt x="365108" y="83769"/>
                </a:lnTo>
                <a:lnTo>
                  <a:pt x="369454" y="53607"/>
                </a:lnTo>
                <a:lnTo>
                  <a:pt x="370903" y="40040"/>
                </a:lnTo>
                <a:lnTo>
                  <a:pt x="365898" y="24366"/>
                </a:lnTo>
                <a:lnTo>
                  <a:pt x="359312" y="13171"/>
                </a:lnTo>
                <a:lnTo>
                  <a:pt x="351146" y="6453"/>
                </a:lnTo>
                <a:lnTo>
                  <a:pt x="341399" y="4214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777070" y="591508"/>
            <a:ext cx="413384" cy="826135"/>
          </a:xfrm>
          <a:custGeom>
            <a:avLst/>
            <a:gdLst/>
            <a:ahLst/>
            <a:cxnLst/>
            <a:rect l="l" t="t" r="r" b="b"/>
            <a:pathLst>
              <a:path w="413385" h="826135">
                <a:moveTo>
                  <a:pt x="267278" y="516314"/>
                </a:moveTo>
                <a:lnTo>
                  <a:pt x="154016" y="516314"/>
                </a:lnTo>
                <a:lnTo>
                  <a:pt x="155421" y="518422"/>
                </a:lnTo>
                <a:lnTo>
                  <a:pt x="155421" y="522636"/>
                </a:lnTo>
                <a:lnTo>
                  <a:pt x="157956" y="524316"/>
                </a:lnTo>
                <a:lnTo>
                  <a:pt x="161348" y="528300"/>
                </a:lnTo>
                <a:lnTo>
                  <a:pt x="165595" y="534589"/>
                </a:lnTo>
                <a:lnTo>
                  <a:pt x="170699" y="543183"/>
                </a:lnTo>
                <a:lnTo>
                  <a:pt x="170699" y="545818"/>
                </a:lnTo>
                <a:lnTo>
                  <a:pt x="181105" y="569065"/>
                </a:lnTo>
                <a:lnTo>
                  <a:pt x="191247" y="594025"/>
                </a:lnTo>
                <a:lnTo>
                  <a:pt x="201125" y="620697"/>
                </a:lnTo>
                <a:lnTo>
                  <a:pt x="210740" y="649081"/>
                </a:lnTo>
                <a:lnTo>
                  <a:pt x="217721" y="684577"/>
                </a:lnTo>
                <a:lnTo>
                  <a:pt x="223911" y="712566"/>
                </a:lnTo>
                <a:lnTo>
                  <a:pt x="249991" y="781057"/>
                </a:lnTo>
                <a:lnTo>
                  <a:pt x="302676" y="821098"/>
                </a:lnTo>
                <a:lnTo>
                  <a:pt x="339292" y="826103"/>
                </a:lnTo>
                <a:lnTo>
                  <a:pt x="354044" y="826103"/>
                </a:lnTo>
                <a:lnTo>
                  <a:pt x="379859" y="824390"/>
                </a:lnTo>
                <a:lnTo>
                  <a:pt x="398299" y="819254"/>
                </a:lnTo>
                <a:lnTo>
                  <a:pt x="409363" y="810692"/>
                </a:lnTo>
                <a:lnTo>
                  <a:pt x="413051" y="798706"/>
                </a:lnTo>
                <a:lnTo>
                  <a:pt x="413051" y="793087"/>
                </a:lnTo>
                <a:lnTo>
                  <a:pt x="410241" y="786062"/>
                </a:lnTo>
                <a:lnTo>
                  <a:pt x="404622" y="777632"/>
                </a:lnTo>
                <a:lnTo>
                  <a:pt x="392537" y="770454"/>
                </a:lnTo>
                <a:lnTo>
                  <a:pt x="378411" y="755768"/>
                </a:lnTo>
                <a:lnTo>
                  <a:pt x="362243" y="733574"/>
                </a:lnTo>
                <a:lnTo>
                  <a:pt x="344033" y="703873"/>
                </a:lnTo>
                <a:lnTo>
                  <a:pt x="338831" y="686026"/>
                </a:lnTo>
                <a:lnTo>
                  <a:pt x="333760" y="668838"/>
                </a:lnTo>
                <a:lnTo>
                  <a:pt x="328821" y="652308"/>
                </a:lnTo>
                <a:lnTo>
                  <a:pt x="324013" y="636436"/>
                </a:lnTo>
                <a:lnTo>
                  <a:pt x="311105" y="603047"/>
                </a:lnTo>
                <a:lnTo>
                  <a:pt x="301885" y="578219"/>
                </a:lnTo>
                <a:lnTo>
                  <a:pt x="296353" y="561953"/>
                </a:lnTo>
                <a:lnTo>
                  <a:pt x="294509" y="554247"/>
                </a:lnTo>
                <a:lnTo>
                  <a:pt x="284302" y="538080"/>
                </a:lnTo>
                <a:lnTo>
                  <a:pt x="271065" y="520661"/>
                </a:lnTo>
                <a:lnTo>
                  <a:pt x="267278" y="516314"/>
                </a:lnTo>
                <a:close/>
              </a:path>
              <a:path w="413385" h="826135">
                <a:moveTo>
                  <a:pt x="80081" y="0"/>
                </a:moveTo>
                <a:lnTo>
                  <a:pt x="75866" y="0"/>
                </a:lnTo>
                <a:lnTo>
                  <a:pt x="60061" y="4083"/>
                </a:lnTo>
                <a:lnTo>
                  <a:pt x="45309" y="16332"/>
                </a:lnTo>
                <a:lnTo>
                  <a:pt x="31611" y="36747"/>
                </a:lnTo>
                <a:lnTo>
                  <a:pt x="18966" y="65329"/>
                </a:lnTo>
                <a:lnTo>
                  <a:pt x="4214" y="136981"/>
                </a:lnTo>
                <a:lnTo>
                  <a:pt x="4214" y="185803"/>
                </a:lnTo>
                <a:lnTo>
                  <a:pt x="4390" y="188085"/>
                </a:lnTo>
                <a:lnTo>
                  <a:pt x="4741" y="190193"/>
                </a:lnTo>
                <a:lnTo>
                  <a:pt x="4214" y="190193"/>
                </a:lnTo>
                <a:lnTo>
                  <a:pt x="4275" y="204945"/>
                </a:lnTo>
                <a:lnTo>
                  <a:pt x="10536" y="259210"/>
                </a:lnTo>
                <a:lnTo>
                  <a:pt x="7770" y="279824"/>
                </a:lnTo>
                <a:lnTo>
                  <a:pt x="5795" y="304256"/>
                </a:lnTo>
                <a:lnTo>
                  <a:pt x="4609" y="332509"/>
                </a:lnTo>
                <a:lnTo>
                  <a:pt x="4214" y="364581"/>
                </a:lnTo>
                <a:lnTo>
                  <a:pt x="3951" y="374262"/>
                </a:lnTo>
                <a:lnTo>
                  <a:pt x="3161" y="386972"/>
                </a:lnTo>
                <a:lnTo>
                  <a:pt x="1843" y="402712"/>
                </a:lnTo>
                <a:lnTo>
                  <a:pt x="0" y="421481"/>
                </a:lnTo>
                <a:lnTo>
                  <a:pt x="395" y="431820"/>
                </a:lnTo>
                <a:lnTo>
                  <a:pt x="1580" y="444399"/>
                </a:lnTo>
                <a:lnTo>
                  <a:pt x="3556" y="459217"/>
                </a:lnTo>
                <a:lnTo>
                  <a:pt x="6322" y="476273"/>
                </a:lnTo>
                <a:lnTo>
                  <a:pt x="6322" y="483298"/>
                </a:lnTo>
                <a:lnTo>
                  <a:pt x="7551" y="489093"/>
                </a:lnTo>
                <a:lnTo>
                  <a:pt x="10010" y="493659"/>
                </a:lnTo>
                <a:lnTo>
                  <a:pt x="10108" y="599129"/>
                </a:lnTo>
                <a:lnTo>
                  <a:pt x="10405" y="604693"/>
                </a:lnTo>
                <a:lnTo>
                  <a:pt x="10899" y="613090"/>
                </a:lnTo>
                <a:lnTo>
                  <a:pt x="13109" y="649081"/>
                </a:lnTo>
                <a:lnTo>
                  <a:pt x="14225" y="668047"/>
                </a:lnTo>
                <a:lnTo>
                  <a:pt x="14225" y="687365"/>
                </a:lnTo>
                <a:lnTo>
                  <a:pt x="15454" y="692634"/>
                </a:lnTo>
                <a:lnTo>
                  <a:pt x="17912" y="700712"/>
                </a:lnTo>
                <a:lnTo>
                  <a:pt x="20547" y="722840"/>
                </a:lnTo>
                <a:lnTo>
                  <a:pt x="20547" y="763934"/>
                </a:lnTo>
                <a:lnTo>
                  <a:pt x="23005" y="771837"/>
                </a:lnTo>
                <a:lnTo>
                  <a:pt x="27923" y="778159"/>
                </a:lnTo>
                <a:lnTo>
                  <a:pt x="35134" y="792681"/>
                </a:lnTo>
                <a:lnTo>
                  <a:pt x="45177" y="803053"/>
                </a:lnTo>
                <a:lnTo>
                  <a:pt x="58052" y="809276"/>
                </a:lnTo>
                <a:lnTo>
                  <a:pt x="73759" y="811351"/>
                </a:lnTo>
                <a:lnTo>
                  <a:pt x="77973" y="811351"/>
                </a:lnTo>
                <a:lnTo>
                  <a:pt x="114853" y="783428"/>
                </a:lnTo>
                <a:lnTo>
                  <a:pt x="122229" y="743914"/>
                </a:lnTo>
                <a:lnTo>
                  <a:pt x="122229" y="742333"/>
                </a:lnTo>
                <a:lnTo>
                  <a:pt x="123283" y="738821"/>
                </a:lnTo>
                <a:lnTo>
                  <a:pt x="123810" y="735836"/>
                </a:lnTo>
                <a:lnTo>
                  <a:pt x="123901" y="722840"/>
                </a:lnTo>
                <a:lnTo>
                  <a:pt x="124600" y="690438"/>
                </a:lnTo>
                <a:lnTo>
                  <a:pt x="126971" y="645919"/>
                </a:lnTo>
                <a:lnTo>
                  <a:pt x="130922" y="593498"/>
                </a:lnTo>
                <a:lnTo>
                  <a:pt x="136454" y="533173"/>
                </a:lnTo>
                <a:lnTo>
                  <a:pt x="136454" y="518422"/>
                </a:lnTo>
                <a:lnTo>
                  <a:pt x="140669" y="518422"/>
                </a:lnTo>
                <a:lnTo>
                  <a:pt x="145586" y="517719"/>
                </a:lnTo>
                <a:lnTo>
                  <a:pt x="151206" y="516314"/>
                </a:lnTo>
                <a:lnTo>
                  <a:pt x="267278" y="516314"/>
                </a:lnTo>
                <a:lnTo>
                  <a:pt x="254798" y="501990"/>
                </a:lnTo>
                <a:lnTo>
                  <a:pt x="235502" y="482069"/>
                </a:lnTo>
                <a:lnTo>
                  <a:pt x="262108" y="467943"/>
                </a:lnTo>
                <a:lnTo>
                  <a:pt x="265161" y="465736"/>
                </a:lnTo>
                <a:lnTo>
                  <a:pt x="140669" y="465736"/>
                </a:lnTo>
                <a:lnTo>
                  <a:pt x="140805" y="451380"/>
                </a:lnTo>
                <a:lnTo>
                  <a:pt x="141196" y="437945"/>
                </a:lnTo>
                <a:lnTo>
                  <a:pt x="141891" y="424444"/>
                </a:lnTo>
                <a:lnTo>
                  <a:pt x="142757" y="412788"/>
                </a:lnTo>
                <a:lnTo>
                  <a:pt x="142282" y="352496"/>
                </a:lnTo>
                <a:lnTo>
                  <a:pt x="140801" y="297802"/>
                </a:lnTo>
                <a:lnTo>
                  <a:pt x="138331" y="248443"/>
                </a:lnTo>
                <a:lnTo>
                  <a:pt x="134874" y="204418"/>
                </a:lnTo>
                <a:lnTo>
                  <a:pt x="133458" y="170831"/>
                </a:lnTo>
                <a:lnTo>
                  <a:pt x="131844" y="140669"/>
                </a:lnTo>
                <a:lnTo>
                  <a:pt x="130033" y="113931"/>
                </a:lnTo>
                <a:lnTo>
                  <a:pt x="128024" y="90618"/>
                </a:lnTo>
                <a:lnTo>
                  <a:pt x="140372" y="80147"/>
                </a:lnTo>
                <a:lnTo>
                  <a:pt x="150547" y="72442"/>
                </a:lnTo>
                <a:lnTo>
                  <a:pt x="158549" y="67502"/>
                </a:lnTo>
                <a:lnTo>
                  <a:pt x="164377" y="65329"/>
                </a:lnTo>
                <a:lnTo>
                  <a:pt x="287058" y="65329"/>
                </a:lnTo>
                <a:lnTo>
                  <a:pt x="285026" y="63749"/>
                </a:lnTo>
                <a:lnTo>
                  <a:pt x="257103" y="31611"/>
                </a:lnTo>
                <a:lnTo>
                  <a:pt x="249829" y="27396"/>
                </a:lnTo>
                <a:lnTo>
                  <a:pt x="113799" y="27396"/>
                </a:lnTo>
                <a:lnTo>
                  <a:pt x="111692" y="17978"/>
                </a:lnTo>
                <a:lnTo>
                  <a:pt x="105370" y="10273"/>
                </a:lnTo>
                <a:lnTo>
                  <a:pt x="94833" y="4280"/>
                </a:lnTo>
                <a:lnTo>
                  <a:pt x="80081" y="0"/>
                </a:lnTo>
                <a:close/>
              </a:path>
              <a:path w="413385" h="826135">
                <a:moveTo>
                  <a:pt x="287058" y="65329"/>
                </a:moveTo>
                <a:lnTo>
                  <a:pt x="164377" y="65329"/>
                </a:lnTo>
                <a:lnTo>
                  <a:pt x="178866" y="67305"/>
                </a:lnTo>
                <a:lnTo>
                  <a:pt x="190720" y="73232"/>
                </a:lnTo>
                <a:lnTo>
                  <a:pt x="199940" y="83110"/>
                </a:lnTo>
                <a:lnTo>
                  <a:pt x="206525" y="96940"/>
                </a:lnTo>
                <a:lnTo>
                  <a:pt x="207579" y="104316"/>
                </a:lnTo>
                <a:lnTo>
                  <a:pt x="209159" y="110990"/>
                </a:lnTo>
                <a:lnTo>
                  <a:pt x="211267" y="116961"/>
                </a:lnTo>
                <a:lnTo>
                  <a:pt x="212321" y="119068"/>
                </a:lnTo>
                <a:lnTo>
                  <a:pt x="213023" y="120824"/>
                </a:lnTo>
                <a:lnTo>
                  <a:pt x="213726" y="122405"/>
                </a:lnTo>
                <a:lnTo>
                  <a:pt x="214428" y="123810"/>
                </a:lnTo>
                <a:lnTo>
                  <a:pt x="217238" y="129781"/>
                </a:lnTo>
                <a:lnTo>
                  <a:pt x="220048" y="136981"/>
                </a:lnTo>
                <a:lnTo>
                  <a:pt x="222858" y="145411"/>
                </a:lnTo>
                <a:lnTo>
                  <a:pt x="222858" y="168592"/>
                </a:lnTo>
                <a:lnTo>
                  <a:pt x="224758" y="190193"/>
                </a:lnTo>
                <a:lnTo>
                  <a:pt x="226019" y="204945"/>
                </a:lnTo>
                <a:lnTo>
                  <a:pt x="226809" y="214823"/>
                </a:lnTo>
                <a:lnTo>
                  <a:pt x="227072" y="219170"/>
                </a:lnTo>
                <a:lnTo>
                  <a:pt x="227007" y="259902"/>
                </a:lnTo>
                <a:lnTo>
                  <a:pt x="226429" y="304256"/>
                </a:lnTo>
                <a:lnTo>
                  <a:pt x="225261" y="344923"/>
                </a:lnTo>
                <a:lnTo>
                  <a:pt x="220223" y="386709"/>
                </a:lnTo>
                <a:lnTo>
                  <a:pt x="201059" y="424444"/>
                </a:lnTo>
                <a:lnTo>
                  <a:pt x="168197" y="455463"/>
                </a:lnTo>
                <a:lnTo>
                  <a:pt x="140669" y="465736"/>
                </a:lnTo>
                <a:lnTo>
                  <a:pt x="265161" y="465736"/>
                </a:lnTo>
                <a:lnTo>
                  <a:pt x="304256" y="432380"/>
                </a:lnTo>
                <a:lnTo>
                  <a:pt x="336394" y="386577"/>
                </a:lnTo>
                <a:lnTo>
                  <a:pt x="355361" y="324408"/>
                </a:lnTo>
                <a:lnTo>
                  <a:pt x="357732" y="286607"/>
                </a:lnTo>
                <a:lnTo>
                  <a:pt x="357732" y="244459"/>
                </a:lnTo>
                <a:lnTo>
                  <a:pt x="356678" y="223187"/>
                </a:lnTo>
                <a:lnTo>
                  <a:pt x="353517" y="200993"/>
                </a:lnTo>
                <a:lnTo>
                  <a:pt x="348248" y="177878"/>
                </a:lnTo>
                <a:lnTo>
                  <a:pt x="340872" y="153840"/>
                </a:lnTo>
                <a:lnTo>
                  <a:pt x="335801" y="134281"/>
                </a:lnTo>
                <a:lnTo>
                  <a:pt x="329545" y="117224"/>
                </a:lnTo>
                <a:lnTo>
                  <a:pt x="322103" y="102670"/>
                </a:lnTo>
                <a:lnTo>
                  <a:pt x="313476" y="90618"/>
                </a:lnTo>
                <a:lnTo>
                  <a:pt x="305178" y="83110"/>
                </a:lnTo>
                <a:lnTo>
                  <a:pt x="299251" y="77447"/>
                </a:lnTo>
                <a:lnTo>
                  <a:pt x="295695" y="73627"/>
                </a:lnTo>
                <a:lnTo>
                  <a:pt x="294509" y="71651"/>
                </a:lnTo>
                <a:lnTo>
                  <a:pt x="291348" y="68842"/>
                </a:lnTo>
                <a:lnTo>
                  <a:pt x="288187" y="66207"/>
                </a:lnTo>
                <a:lnTo>
                  <a:pt x="287058" y="65329"/>
                </a:lnTo>
                <a:close/>
              </a:path>
              <a:path w="413385" h="826135">
                <a:moveTo>
                  <a:pt x="185451" y="6322"/>
                </a:moveTo>
                <a:lnTo>
                  <a:pt x="179129" y="6322"/>
                </a:lnTo>
                <a:lnTo>
                  <a:pt x="161940" y="7639"/>
                </a:lnTo>
                <a:lnTo>
                  <a:pt x="145674" y="11590"/>
                </a:lnTo>
                <a:lnTo>
                  <a:pt x="130329" y="18176"/>
                </a:lnTo>
                <a:lnTo>
                  <a:pt x="115907" y="27396"/>
                </a:lnTo>
                <a:lnTo>
                  <a:pt x="249829" y="27396"/>
                </a:lnTo>
                <a:lnTo>
                  <a:pt x="241758" y="22720"/>
                </a:lnTo>
                <a:lnTo>
                  <a:pt x="224702" y="15542"/>
                </a:lnTo>
                <a:lnTo>
                  <a:pt x="205933" y="10076"/>
                </a:lnTo>
                <a:lnTo>
                  <a:pt x="185451" y="6322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250748" y="606260"/>
            <a:ext cx="290830" cy="788670"/>
          </a:xfrm>
          <a:custGeom>
            <a:avLst/>
            <a:gdLst/>
            <a:ahLst/>
            <a:cxnLst/>
            <a:rect l="l" t="t" r="r" b="b"/>
            <a:pathLst>
              <a:path w="290829" h="788669">
                <a:moveTo>
                  <a:pt x="35825" y="0"/>
                </a:moveTo>
                <a:lnTo>
                  <a:pt x="22522" y="1712"/>
                </a:lnTo>
                <a:lnTo>
                  <a:pt x="12117" y="6849"/>
                </a:lnTo>
                <a:lnTo>
                  <a:pt x="4609" y="15410"/>
                </a:lnTo>
                <a:lnTo>
                  <a:pt x="0" y="27396"/>
                </a:lnTo>
                <a:lnTo>
                  <a:pt x="1053" y="37933"/>
                </a:lnTo>
                <a:lnTo>
                  <a:pt x="3863" y="45836"/>
                </a:lnTo>
                <a:lnTo>
                  <a:pt x="8429" y="51104"/>
                </a:lnTo>
                <a:lnTo>
                  <a:pt x="6397" y="59007"/>
                </a:lnTo>
                <a:lnTo>
                  <a:pt x="6294" y="59534"/>
                </a:lnTo>
                <a:lnTo>
                  <a:pt x="4873" y="68095"/>
                </a:lnTo>
                <a:lnTo>
                  <a:pt x="3984" y="77875"/>
                </a:lnTo>
                <a:lnTo>
                  <a:pt x="3687" y="88511"/>
                </a:lnTo>
                <a:lnTo>
                  <a:pt x="3687" y="284499"/>
                </a:lnTo>
                <a:lnTo>
                  <a:pt x="3951" y="293127"/>
                </a:lnTo>
                <a:lnTo>
                  <a:pt x="4741" y="310052"/>
                </a:lnTo>
                <a:lnTo>
                  <a:pt x="6058" y="335275"/>
                </a:lnTo>
                <a:lnTo>
                  <a:pt x="7888" y="368532"/>
                </a:lnTo>
                <a:lnTo>
                  <a:pt x="7902" y="482596"/>
                </a:lnTo>
                <a:lnTo>
                  <a:pt x="8297" y="488918"/>
                </a:lnTo>
                <a:lnTo>
                  <a:pt x="9483" y="496294"/>
                </a:lnTo>
                <a:lnTo>
                  <a:pt x="11459" y="504723"/>
                </a:lnTo>
                <a:lnTo>
                  <a:pt x="14225" y="514207"/>
                </a:lnTo>
                <a:lnTo>
                  <a:pt x="14225" y="585859"/>
                </a:lnTo>
                <a:lnTo>
                  <a:pt x="5795" y="642758"/>
                </a:lnTo>
                <a:lnTo>
                  <a:pt x="5795" y="739699"/>
                </a:lnTo>
                <a:lnTo>
                  <a:pt x="30689" y="783164"/>
                </a:lnTo>
                <a:lnTo>
                  <a:pt x="246039" y="788170"/>
                </a:lnTo>
                <a:lnTo>
                  <a:pt x="264479" y="783033"/>
                </a:lnTo>
                <a:lnTo>
                  <a:pt x="277650" y="776052"/>
                </a:lnTo>
                <a:lnTo>
                  <a:pt x="285553" y="767227"/>
                </a:lnTo>
                <a:lnTo>
                  <a:pt x="288187" y="756558"/>
                </a:lnTo>
                <a:lnTo>
                  <a:pt x="288187" y="752870"/>
                </a:lnTo>
                <a:lnTo>
                  <a:pt x="289943" y="749358"/>
                </a:lnTo>
                <a:lnTo>
                  <a:pt x="290821" y="745670"/>
                </a:lnTo>
                <a:lnTo>
                  <a:pt x="290821" y="741806"/>
                </a:lnTo>
                <a:lnTo>
                  <a:pt x="289373" y="730347"/>
                </a:lnTo>
                <a:lnTo>
                  <a:pt x="285026" y="721259"/>
                </a:lnTo>
                <a:lnTo>
                  <a:pt x="282185" y="718625"/>
                </a:lnTo>
                <a:lnTo>
                  <a:pt x="138561" y="718625"/>
                </a:lnTo>
                <a:lnTo>
                  <a:pt x="140208" y="705190"/>
                </a:lnTo>
                <a:lnTo>
                  <a:pt x="142513" y="691229"/>
                </a:lnTo>
                <a:lnTo>
                  <a:pt x="145476" y="676740"/>
                </a:lnTo>
                <a:lnTo>
                  <a:pt x="149099" y="661725"/>
                </a:lnTo>
                <a:lnTo>
                  <a:pt x="149099" y="447121"/>
                </a:lnTo>
                <a:lnTo>
                  <a:pt x="147694" y="439394"/>
                </a:lnTo>
                <a:lnTo>
                  <a:pt x="144884" y="425696"/>
                </a:lnTo>
                <a:lnTo>
                  <a:pt x="144884" y="415159"/>
                </a:lnTo>
                <a:lnTo>
                  <a:pt x="162270" y="414829"/>
                </a:lnTo>
                <a:lnTo>
                  <a:pt x="177548" y="414368"/>
                </a:lnTo>
                <a:lnTo>
                  <a:pt x="190720" y="413776"/>
                </a:lnTo>
                <a:lnTo>
                  <a:pt x="201784" y="413051"/>
                </a:lnTo>
                <a:lnTo>
                  <a:pt x="246039" y="413051"/>
                </a:lnTo>
                <a:lnTo>
                  <a:pt x="256115" y="411734"/>
                </a:lnTo>
                <a:lnTo>
                  <a:pt x="264216" y="407783"/>
                </a:lnTo>
                <a:lnTo>
                  <a:pt x="270340" y="401197"/>
                </a:lnTo>
                <a:lnTo>
                  <a:pt x="274489" y="391977"/>
                </a:lnTo>
                <a:lnTo>
                  <a:pt x="276948" y="388465"/>
                </a:lnTo>
                <a:lnTo>
                  <a:pt x="278177" y="384250"/>
                </a:lnTo>
                <a:lnTo>
                  <a:pt x="278177" y="379333"/>
                </a:lnTo>
                <a:lnTo>
                  <a:pt x="276333" y="368532"/>
                </a:lnTo>
                <a:lnTo>
                  <a:pt x="270801" y="360366"/>
                </a:lnTo>
                <a:lnTo>
                  <a:pt x="142776" y="360366"/>
                </a:lnTo>
                <a:lnTo>
                  <a:pt x="130132" y="280285"/>
                </a:lnTo>
                <a:lnTo>
                  <a:pt x="128288" y="230365"/>
                </a:lnTo>
                <a:lnTo>
                  <a:pt x="126971" y="189139"/>
                </a:lnTo>
                <a:lnTo>
                  <a:pt x="126180" y="156606"/>
                </a:lnTo>
                <a:lnTo>
                  <a:pt x="125917" y="132766"/>
                </a:lnTo>
                <a:lnTo>
                  <a:pt x="114853" y="59007"/>
                </a:lnTo>
                <a:lnTo>
                  <a:pt x="267570" y="59007"/>
                </a:lnTo>
                <a:lnTo>
                  <a:pt x="271723" y="53212"/>
                </a:lnTo>
                <a:lnTo>
                  <a:pt x="276070" y="42148"/>
                </a:lnTo>
                <a:lnTo>
                  <a:pt x="275718" y="37582"/>
                </a:lnTo>
                <a:lnTo>
                  <a:pt x="274840" y="33542"/>
                </a:lnTo>
                <a:lnTo>
                  <a:pt x="273435" y="30030"/>
                </a:lnTo>
                <a:lnTo>
                  <a:pt x="273435" y="29503"/>
                </a:lnTo>
                <a:lnTo>
                  <a:pt x="271987" y="20283"/>
                </a:lnTo>
                <a:lnTo>
                  <a:pt x="267640" y="12644"/>
                </a:lnTo>
                <a:lnTo>
                  <a:pt x="260396" y="6585"/>
                </a:lnTo>
                <a:lnTo>
                  <a:pt x="255027" y="4214"/>
                </a:lnTo>
                <a:lnTo>
                  <a:pt x="112746" y="4214"/>
                </a:lnTo>
                <a:lnTo>
                  <a:pt x="110638" y="3512"/>
                </a:lnTo>
                <a:lnTo>
                  <a:pt x="108180" y="2809"/>
                </a:lnTo>
                <a:lnTo>
                  <a:pt x="105370" y="2107"/>
                </a:lnTo>
                <a:lnTo>
                  <a:pt x="92330" y="1975"/>
                </a:lnTo>
                <a:lnTo>
                  <a:pt x="76393" y="1580"/>
                </a:lnTo>
                <a:lnTo>
                  <a:pt x="35825" y="0"/>
                </a:lnTo>
                <a:close/>
              </a:path>
              <a:path w="290829" h="788669">
                <a:moveTo>
                  <a:pt x="267640" y="710195"/>
                </a:moveTo>
                <a:lnTo>
                  <a:pt x="233889" y="713488"/>
                </a:lnTo>
                <a:lnTo>
                  <a:pt x="201125" y="715991"/>
                </a:lnTo>
                <a:lnTo>
                  <a:pt x="169349" y="717703"/>
                </a:lnTo>
                <a:lnTo>
                  <a:pt x="138561" y="718625"/>
                </a:lnTo>
                <a:lnTo>
                  <a:pt x="282185" y="718625"/>
                </a:lnTo>
                <a:lnTo>
                  <a:pt x="277782" y="714542"/>
                </a:lnTo>
                <a:lnTo>
                  <a:pt x="267640" y="710195"/>
                </a:lnTo>
                <a:close/>
              </a:path>
              <a:path w="290829" h="788669">
                <a:moveTo>
                  <a:pt x="248673" y="351936"/>
                </a:moveTo>
                <a:lnTo>
                  <a:pt x="236029" y="351936"/>
                </a:lnTo>
                <a:lnTo>
                  <a:pt x="224142" y="354637"/>
                </a:lnTo>
                <a:lnTo>
                  <a:pt x="211662" y="356942"/>
                </a:lnTo>
                <a:lnTo>
                  <a:pt x="198590" y="358851"/>
                </a:lnTo>
                <a:lnTo>
                  <a:pt x="184924" y="360366"/>
                </a:lnTo>
                <a:lnTo>
                  <a:pt x="270801" y="360366"/>
                </a:lnTo>
                <a:lnTo>
                  <a:pt x="261581" y="354834"/>
                </a:lnTo>
                <a:lnTo>
                  <a:pt x="248673" y="351936"/>
                </a:lnTo>
                <a:close/>
              </a:path>
              <a:path w="290829" h="788669">
                <a:moveTo>
                  <a:pt x="267570" y="59007"/>
                </a:moveTo>
                <a:lnTo>
                  <a:pt x="114853" y="59007"/>
                </a:lnTo>
                <a:lnTo>
                  <a:pt x="134610" y="59534"/>
                </a:lnTo>
                <a:lnTo>
                  <a:pt x="163850" y="61114"/>
                </a:lnTo>
                <a:lnTo>
                  <a:pt x="250781" y="67437"/>
                </a:lnTo>
                <a:lnTo>
                  <a:pt x="259079" y="65856"/>
                </a:lnTo>
                <a:lnTo>
                  <a:pt x="266059" y="61114"/>
                </a:lnTo>
                <a:lnTo>
                  <a:pt x="267570" y="59007"/>
                </a:lnTo>
                <a:close/>
              </a:path>
              <a:path w="290829" h="788669">
                <a:moveTo>
                  <a:pt x="250254" y="2107"/>
                </a:moveTo>
                <a:lnTo>
                  <a:pt x="223714" y="3029"/>
                </a:lnTo>
                <a:lnTo>
                  <a:pt x="177351" y="4083"/>
                </a:lnTo>
                <a:lnTo>
                  <a:pt x="157528" y="4214"/>
                </a:lnTo>
                <a:lnTo>
                  <a:pt x="255027" y="4214"/>
                </a:lnTo>
                <a:lnTo>
                  <a:pt x="250254" y="2107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861792" y="591508"/>
            <a:ext cx="374650" cy="809625"/>
          </a:xfrm>
          <a:custGeom>
            <a:avLst/>
            <a:gdLst/>
            <a:ahLst/>
            <a:cxnLst/>
            <a:rect l="l" t="t" r="r" b="b"/>
            <a:pathLst>
              <a:path w="374650" h="809625">
                <a:moveTo>
                  <a:pt x="74286" y="0"/>
                </a:moveTo>
                <a:lnTo>
                  <a:pt x="65856" y="0"/>
                </a:lnTo>
                <a:lnTo>
                  <a:pt x="52355" y="3951"/>
                </a:lnTo>
                <a:lnTo>
                  <a:pt x="41884" y="15805"/>
                </a:lnTo>
                <a:lnTo>
                  <a:pt x="34442" y="35562"/>
                </a:lnTo>
                <a:lnTo>
                  <a:pt x="30030" y="63222"/>
                </a:lnTo>
                <a:lnTo>
                  <a:pt x="27396" y="105831"/>
                </a:lnTo>
                <a:lnTo>
                  <a:pt x="23708" y="148835"/>
                </a:lnTo>
                <a:lnTo>
                  <a:pt x="18966" y="192234"/>
                </a:lnTo>
                <a:lnTo>
                  <a:pt x="13171" y="236029"/>
                </a:lnTo>
                <a:lnTo>
                  <a:pt x="13171" y="237610"/>
                </a:lnTo>
                <a:lnTo>
                  <a:pt x="5959" y="303301"/>
                </a:lnTo>
                <a:lnTo>
                  <a:pt x="4214" y="341399"/>
                </a:lnTo>
                <a:lnTo>
                  <a:pt x="4100" y="467844"/>
                </a:lnTo>
                <a:lnTo>
                  <a:pt x="3951" y="470610"/>
                </a:lnTo>
                <a:lnTo>
                  <a:pt x="3161" y="476800"/>
                </a:lnTo>
                <a:lnTo>
                  <a:pt x="1843" y="484308"/>
                </a:lnTo>
                <a:lnTo>
                  <a:pt x="0" y="493133"/>
                </a:lnTo>
                <a:lnTo>
                  <a:pt x="252" y="533426"/>
                </a:lnTo>
                <a:lnTo>
                  <a:pt x="1011" y="581391"/>
                </a:lnTo>
                <a:lnTo>
                  <a:pt x="2318" y="638544"/>
                </a:lnTo>
                <a:lnTo>
                  <a:pt x="4092" y="701766"/>
                </a:lnTo>
                <a:lnTo>
                  <a:pt x="6322" y="771310"/>
                </a:lnTo>
                <a:lnTo>
                  <a:pt x="38986" y="805556"/>
                </a:lnTo>
                <a:lnTo>
                  <a:pt x="50577" y="809243"/>
                </a:lnTo>
                <a:lnTo>
                  <a:pt x="59731" y="807268"/>
                </a:lnTo>
                <a:lnTo>
                  <a:pt x="70861" y="801341"/>
                </a:lnTo>
                <a:lnTo>
                  <a:pt x="83966" y="791462"/>
                </a:lnTo>
                <a:lnTo>
                  <a:pt x="99048" y="777632"/>
                </a:lnTo>
                <a:lnTo>
                  <a:pt x="266586" y="777632"/>
                </a:lnTo>
                <a:lnTo>
                  <a:pt x="312949" y="748129"/>
                </a:lnTo>
                <a:lnTo>
                  <a:pt x="339027" y="720733"/>
                </a:lnTo>
                <a:lnTo>
                  <a:pt x="170699" y="720733"/>
                </a:lnTo>
                <a:lnTo>
                  <a:pt x="161479" y="719547"/>
                </a:lnTo>
                <a:lnTo>
                  <a:pt x="151733" y="715991"/>
                </a:lnTo>
                <a:lnTo>
                  <a:pt x="141459" y="710064"/>
                </a:lnTo>
                <a:lnTo>
                  <a:pt x="130659" y="701766"/>
                </a:lnTo>
                <a:lnTo>
                  <a:pt x="130659" y="596395"/>
                </a:lnTo>
                <a:lnTo>
                  <a:pt x="145411" y="467844"/>
                </a:lnTo>
                <a:lnTo>
                  <a:pt x="145411" y="413051"/>
                </a:lnTo>
                <a:lnTo>
                  <a:pt x="296894" y="413051"/>
                </a:lnTo>
                <a:lnTo>
                  <a:pt x="279593" y="400407"/>
                </a:lnTo>
                <a:lnTo>
                  <a:pt x="262240" y="389870"/>
                </a:lnTo>
                <a:lnTo>
                  <a:pt x="247719" y="383547"/>
                </a:lnTo>
                <a:lnTo>
                  <a:pt x="236029" y="381440"/>
                </a:lnTo>
                <a:lnTo>
                  <a:pt x="247422" y="376303"/>
                </a:lnTo>
                <a:lnTo>
                  <a:pt x="256840" y="371430"/>
                </a:lnTo>
                <a:lnTo>
                  <a:pt x="264281" y="366820"/>
                </a:lnTo>
                <a:lnTo>
                  <a:pt x="269748" y="362473"/>
                </a:lnTo>
                <a:lnTo>
                  <a:pt x="274365" y="358259"/>
                </a:lnTo>
                <a:lnTo>
                  <a:pt x="160162" y="358259"/>
                </a:lnTo>
                <a:lnTo>
                  <a:pt x="145411" y="356151"/>
                </a:lnTo>
                <a:lnTo>
                  <a:pt x="145322" y="273304"/>
                </a:lnTo>
                <a:lnTo>
                  <a:pt x="143567" y="260198"/>
                </a:lnTo>
                <a:lnTo>
                  <a:pt x="142249" y="249991"/>
                </a:lnTo>
                <a:lnTo>
                  <a:pt x="141459" y="243339"/>
                </a:lnTo>
                <a:lnTo>
                  <a:pt x="141196" y="240244"/>
                </a:lnTo>
                <a:lnTo>
                  <a:pt x="141196" y="172807"/>
                </a:lnTo>
                <a:lnTo>
                  <a:pt x="137771" y="143040"/>
                </a:lnTo>
                <a:lnTo>
                  <a:pt x="133747" y="109058"/>
                </a:lnTo>
                <a:lnTo>
                  <a:pt x="130132" y="82715"/>
                </a:lnTo>
                <a:lnTo>
                  <a:pt x="140603" y="70499"/>
                </a:lnTo>
                <a:lnTo>
                  <a:pt x="151996" y="61773"/>
                </a:lnTo>
                <a:lnTo>
                  <a:pt x="164311" y="56537"/>
                </a:lnTo>
                <a:lnTo>
                  <a:pt x="177548" y="54792"/>
                </a:lnTo>
                <a:lnTo>
                  <a:pt x="284468" y="54792"/>
                </a:lnTo>
                <a:lnTo>
                  <a:pt x="283270" y="52333"/>
                </a:lnTo>
                <a:lnTo>
                  <a:pt x="278704" y="44255"/>
                </a:lnTo>
                <a:lnTo>
                  <a:pt x="256546" y="27396"/>
                </a:lnTo>
                <a:lnTo>
                  <a:pt x="108531" y="27396"/>
                </a:lnTo>
                <a:lnTo>
                  <a:pt x="101451" y="16793"/>
                </a:lnTo>
                <a:lnTo>
                  <a:pt x="93384" y="8693"/>
                </a:lnTo>
                <a:lnTo>
                  <a:pt x="84329" y="3095"/>
                </a:lnTo>
                <a:lnTo>
                  <a:pt x="74286" y="0"/>
                </a:lnTo>
                <a:close/>
              </a:path>
              <a:path w="374650" h="809625">
                <a:moveTo>
                  <a:pt x="266586" y="777632"/>
                </a:moveTo>
                <a:lnTo>
                  <a:pt x="99048" y="777632"/>
                </a:lnTo>
                <a:lnTo>
                  <a:pt x="119397" y="786852"/>
                </a:lnTo>
                <a:lnTo>
                  <a:pt x="137771" y="793438"/>
                </a:lnTo>
                <a:lnTo>
                  <a:pt x="154169" y="797389"/>
                </a:lnTo>
                <a:lnTo>
                  <a:pt x="168592" y="798706"/>
                </a:lnTo>
                <a:lnTo>
                  <a:pt x="231814" y="798706"/>
                </a:lnTo>
                <a:lnTo>
                  <a:pt x="240507" y="793636"/>
                </a:lnTo>
                <a:lnTo>
                  <a:pt x="249200" y="788433"/>
                </a:lnTo>
                <a:lnTo>
                  <a:pt x="257893" y="783099"/>
                </a:lnTo>
                <a:lnTo>
                  <a:pt x="266586" y="777632"/>
                </a:lnTo>
                <a:close/>
              </a:path>
              <a:path w="374650" h="809625">
                <a:moveTo>
                  <a:pt x="296894" y="413051"/>
                </a:moveTo>
                <a:lnTo>
                  <a:pt x="145411" y="413051"/>
                </a:lnTo>
                <a:lnTo>
                  <a:pt x="155256" y="414039"/>
                </a:lnTo>
                <a:lnTo>
                  <a:pt x="166353" y="416476"/>
                </a:lnTo>
                <a:lnTo>
                  <a:pt x="207052" y="434520"/>
                </a:lnTo>
                <a:lnTo>
                  <a:pt x="220750" y="448350"/>
                </a:lnTo>
                <a:lnTo>
                  <a:pt x="231913" y="460303"/>
                </a:lnTo>
                <a:lnTo>
                  <a:pt x="241166" y="475615"/>
                </a:lnTo>
                <a:lnTo>
                  <a:pt x="248509" y="494285"/>
                </a:lnTo>
                <a:lnTo>
                  <a:pt x="253942" y="516314"/>
                </a:lnTo>
                <a:lnTo>
                  <a:pt x="253942" y="594288"/>
                </a:lnTo>
                <a:lnTo>
                  <a:pt x="241298" y="638544"/>
                </a:lnTo>
                <a:lnTo>
                  <a:pt x="215745" y="689516"/>
                </a:lnTo>
                <a:lnTo>
                  <a:pt x="186768" y="716913"/>
                </a:lnTo>
                <a:lnTo>
                  <a:pt x="170699" y="720733"/>
                </a:lnTo>
                <a:lnTo>
                  <a:pt x="339027" y="720733"/>
                </a:lnTo>
                <a:lnTo>
                  <a:pt x="350948" y="700646"/>
                </a:lnTo>
                <a:lnTo>
                  <a:pt x="363264" y="671472"/>
                </a:lnTo>
                <a:lnTo>
                  <a:pt x="370969" y="641639"/>
                </a:lnTo>
                <a:lnTo>
                  <a:pt x="374064" y="611147"/>
                </a:lnTo>
                <a:lnTo>
                  <a:pt x="370409" y="571963"/>
                </a:lnTo>
                <a:lnTo>
                  <a:pt x="353813" y="503472"/>
                </a:lnTo>
                <a:lnTo>
                  <a:pt x="332970" y="457241"/>
                </a:lnTo>
                <a:lnTo>
                  <a:pt x="299778" y="415159"/>
                </a:lnTo>
                <a:lnTo>
                  <a:pt x="296894" y="413051"/>
                </a:lnTo>
                <a:close/>
              </a:path>
              <a:path w="374650" h="809625">
                <a:moveTo>
                  <a:pt x="284468" y="54792"/>
                </a:moveTo>
                <a:lnTo>
                  <a:pt x="177548" y="54792"/>
                </a:lnTo>
                <a:lnTo>
                  <a:pt x="182466" y="61114"/>
                </a:lnTo>
                <a:lnTo>
                  <a:pt x="188085" y="66032"/>
                </a:lnTo>
                <a:lnTo>
                  <a:pt x="194408" y="69544"/>
                </a:lnTo>
                <a:lnTo>
                  <a:pt x="198820" y="76195"/>
                </a:lnTo>
                <a:lnTo>
                  <a:pt x="203101" y="82452"/>
                </a:lnTo>
                <a:lnTo>
                  <a:pt x="207250" y="88313"/>
                </a:lnTo>
                <a:lnTo>
                  <a:pt x="211267" y="93779"/>
                </a:lnTo>
                <a:lnTo>
                  <a:pt x="221178" y="109058"/>
                </a:lnTo>
                <a:lnTo>
                  <a:pt x="228258" y="123810"/>
                </a:lnTo>
                <a:lnTo>
                  <a:pt x="232506" y="138035"/>
                </a:lnTo>
                <a:lnTo>
                  <a:pt x="233922" y="151733"/>
                </a:lnTo>
                <a:lnTo>
                  <a:pt x="233922" y="254996"/>
                </a:lnTo>
                <a:lnTo>
                  <a:pt x="227599" y="295036"/>
                </a:lnTo>
                <a:lnTo>
                  <a:pt x="198359" y="342453"/>
                </a:lnTo>
                <a:lnTo>
                  <a:pt x="164377" y="358259"/>
                </a:lnTo>
                <a:lnTo>
                  <a:pt x="274365" y="358259"/>
                </a:lnTo>
                <a:lnTo>
                  <a:pt x="286343" y="347326"/>
                </a:lnTo>
                <a:lnTo>
                  <a:pt x="298197" y="335604"/>
                </a:lnTo>
                <a:lnTo>
                  <a:pt x="305310" y="327306"/>
                </a:lnTo>
                <a:lnTo>
                  <a:pt x="307681" y="322433"/>
                </a:lnTo>
                <a:lnTo>
                  <a:pt x="320589" y="306956"/>
                </a:lnTo>
                <a:lnTo>
                  <a:pt x="329809" y="288451"/>
                </a:lnTo>
                <a:lnTo>
                  <a:pt x="335341" y="266916"/>
                </a:lnTo>
                <a:lnTo>
                  <a:pt x="337110" y="243339"/>
                </a:lnTo>
                <a:lnTo>
                  <a:pt x="337185" y="210740"/>
                </a:lnTo>
                <a:lnTo>
                  <a:pt x="335209" y="175573"/>
                </a:lnTo>
                <a:lnTo>
                  <a:pt x="319403" y="115512"/>
                </a:lnTo>
                <a:lnTo>
                  <a:pt x="297144" y="76788"/>
                </a:lnTo>
                <a:lnTo>
                  <a:pt x="288714" y="64802"/>
                </a:lnTo>
                <a:lnTo>
                  <a:pt x="286607" y="59183"/>
                </a:lnTo>
                <a:lnTo>
                  <a:pt x="284468" y="54792"/>
                </a:lnTo>
                <a:close/>
              </a:path>
              <a:path w="374650" h="809625">
                <a:moveTo>
                  <a:pt x="194408" y="2107"/>
                </a:moveTo>
                <a:lnTo>
                  <a:pt x="190193" y="2107"/>
                </a:lnTo>
                <a:lnTo>
                  <a:pt x="172477" y="2634"/>
                </a:lnTo>
                <a:lnTo>
                  <a:pt x="131186" y="10537"/>
                </a:lnTo>
                <a:lnTo>
                  <a:pt x="108531" y="27396"/>
                </a:lnTo>
                <a:lnTo>
                  <a:pt x="256546" y="27396"/>
                </a:lnTo>
                <a:lnTo>
                  <a:pt x="254469" y="25815"/>
                </a:lnTo>
                <a:lnTo>
                  <a:pt x="232341" y="12644"/>
                </a:lnTo>
                <a:lnTo>
                  <a:pt x="212321" y="4741"/>
                </a:lnTo>
                <a:lnTo>
                  <a:pt x="194408" y="2107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321982" y="4313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60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60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60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60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564755" y="562005"/>
            <a:ext cx="306070" cy="841375"/>
          </a:xfrm>
          <a:custGeom>
            <a:avLst/>
            <a:gdLst/>
            <a:ahLst/>
            <a:cxnLst/>
            <a:rect l="l" t="t" r="r" b="b"/>
            <a:pathLst>
              <a:path w="306070" h="841375">
                <a:moveTo>
                  <a:pt x="82715" y="0"/>
                </a:moveTo>
                <a:lnTo>
                  <a:pt x="62431" y="4181"/>
                </a:lnTo>
                <a:lnTo>
                  <a:pt x="46889" y="16727"/>
                </a:lnTo>
                <a:lnTo>
                  <a:pt x="36089" y="37636"/>
                </a:lnTo>
                <a:lnTo>
                  <a:pt x="30030" y="66910"/>
                </a:lnTo>
                <a:lnTo>
                  <a:pt x="28274" y="71124"/>
                </a:lnTo>
                <a:lnTo>
                  <a:pt x="27396" y="76217"/>
                </a:lnTo>
                <a:lnTo>
                  <a:pt x="27396" y="82188"/>
                </a:lnTo>
                <a:lnTo>
                  <a:pt x="16859" y="217062"/>
                </a:lnTo>
                <a:lnTo>
                  <a:pt x="15542" y="280219"/>
                </a:lnTo>
                <a:lnTo>
                  <a:pt x="13895" y="325577"/>
                </a:lnTo>
                <a:lnTo>
                  <a:pt x="11590" y="380123"/>
                </a:lnTo>
                <a:lnTo>
                  <a:pt x="8890" y="433779"/>
                </a:lnTo>
                <a:lnTo>
                  <a:pt x="6058" y="476471"/>
                </a:lnTo>
                <a:lnTo>
                  <a:pt x="0" y="528958"/>
                </a:lnTo>
                <a:lnTo>
                  <a:pt x="0" y="731269"/>
                </a:lnTo>
                <a:lnTo>
                  <a:pt x="4873" y="769071"/>
                </a:lnTo>
                <a:lnTo>
                  <a:pt x="20514" y="811515"/>
                </a:lnTo>
                <a:lnTo>
                  <a:pt x="61114" y="828210"/>
                </a:lnTo>
                <a:lnTo>
                  <a:pt x="78961" y="832161"/>
                </a:lnTo>
                <a:lnTo>
                  <a:pt x="97204" y="835586"/>
                </a:lnTo>
                <a:lnTo>
                  <a:pt x="115841" y="838484"/>
                </a:lnTo>
                <a:lnTo>
                  <a:pt x="134874" y="840855"/>
                </a:lnTo>
                <a:lnTo>
                  <a:pt x="151601" y="840723"/>
                </a:lnTo>
                <a:lnTo>
                  <a:pt x="168065" y="840328"/>
                </a:lnTo>
                <a:lnTo>
                  <a:pt x="184266" y="839669"/>
                </a:lnTo>
                <a:lnTo>
                  <a:pt x="200203" y="838747"/>
                </a:lnTo>
                <a:lnTo>
                  <a:pt x="278983" y="838747"/>
                </a:lnTo>
                <a:lnTo>
                  <a:pt x="279692" y="838615"/>
                </a:lnTo>
                <a:lnTo>
                  <a:pt x="290031" y="831898"/>
                </a:lnTo>
                <a:lnTo>
                  <a:pt x="298658" y="820702"/>
                </a:lnTo>
                <a:lnTo>
                  <a:pt x="305573" y="805029"/>
                </a:lnTo>
                <a:lnTo>
                  <a:pt x="303729" y="792121"/>
                </a:lnTo>
                <a:lnTo>
                  <a:pt x="298197" y="782901"/>
                </a:lnTo>
                <a:lnTo>
                  <a:pt x="288978" y="777369"/>
                </a:lnTo>
                <a:lnTo>
                  <a:pt x="276070" y="775525"/>
                </a:lnTo>
                <a:lnTo>
                  <a:pt x="187559" y="775525"/>
                </a:lnTo>
                <a:lnTo>
                  <a:pt x="179162" y="774208"/>
                </a:lnTo>
                <a:lnTo>
                  <a:pt x="169251" y="772364"/>
                </a:lnTo>
                <a:lnTo>
                  <a:pt x="157824" y="769993"/>
                </a:lnTo>
                <a:lnTo>
                  <a:pt x="144884" y="767095"/>
                </a:lnTo>
                <a:lnTo>
                  <a:pt x="148078" y="739567"/>
                </a:lnTo>
                <a:lnTo>
                  <a:pt x="151338" y="708615"/>
                </a:lnTo>
                <a:lnTo>
                  <a:pt x="154663" y="674238"/>
                </a:lnTo>
                <a:lnTo>
                  <a:pt x="158055" y="636436"/>
                </a:lnTo>
                <a:lnTo>
                  <a:pt x="158055" y="339292"/>
                </a:lnTo>
                <a:lnTo>
                  <a:pt x="159899" y="318284"/>
                </a:lnTo>
                <a:lnTo>
                  <a:pt x="161216" y="293719"/>
                </a:lnTo>
                <a:lnTo>
                  <a:pt x="162006" y="265598"/>
                </a:lnTo>
                <a:lnTo>
                  <a:pt x="162186" y="244047"/>
                </a:lnTo>
                <a:lnTo>
                  <a:pt x="162171" y="143896"/>
                </a:lnTo>
                <a:lnTo>
                  <a:pt x="161875" y="136191"/>
                </a:lnTo>
                <a:lnTo>
                  <a:pt x="161381" y="128617"/>
                </a:lnTo>
                <a:lnTo>
                  <a:pt x="160689" y="121175"/>
                </a:lnTo>
                <a:lnTo>
                  <a:pt x="160689" y="112746"/>
                </a:lnTo>
                <a:lnTo>
                  <a:pt x="159987" y="109936"/>
                </a:lnTo>
                <a:lnTo>
                  <a:pt x="158582" y="109585"/>
                </a:lnTo>
                <a:lnTo>
                  <a:pt x="157528" y="102209"/>
                </a:lnTo>
                <a:lnTo>
                  <a:pt x="152786" y="86930"/>
                </a:lnTo>
                <a:lnTo>
                  <a:pt x="147748" y="71553"/>
                </a:lnTo>
                <a:lnTo>
                  <a:pt x="142118" y="57558"/>
                </a:lnTo>
                <a:lnTo>
                  <a:pt x="135894" y="44947"/>
                </a:lnTo>
                <a:lnTo>
                  <a:pt x="129078" y="33718"/>
                </a:lnTo>
                <a:lnTo>
                  <a:pt x="126180" y="23510"/>
                </a:lnTo>
                <a:lnTo>
                  <a:pt x="117487" y="14488"/>
                </a:lnTo>
                <a:lnTo>
                  <a:pt x="102999" y="6651"/>
                </a:lnTo>
                <a:lnTo>
                  <a:pt x="82715" y="0"/>
                </a:lnTo>
                <a:close/>
              </a:path>
              <a:path w="306070" h="841375">
                <a:moveTo>
                  <a:pt x="278983" y="838747"/>
                </a:moveTo>
                <a:lnTo>
                  <a:pt x="200203" y="838747"/>
                </a:lnTo>
                <a:lnTo>
                  <a:pt x="216667" y="839669"/>
                </a:lnTo>
                <a:lnTo>
                  <a:pt x="233395" y="840328"/>
                </a:lnTo>
                <a:lnTo>
                  <a:pt x="250386" y="840723"/>
                </a:lnTo>
                <a:lnTo>
                  <a:pt x="267640" y="840855"/>
                </a:lnTo>
                <a:lnTo>
                  <a:pt x="278983" y="838747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915581" y="591508"/>
            <a:ext cx="400685" cy="828675"/>
          </a:xfrm>
          <a:custGeom>
            <a:avLst/>
            <a:gdLst/>
            <a:ahLst/>
            <a:cxnLst/>
            <a:rect l="l" t="t" r="r" b="b"/>
            <a:pathLst>
              <a:path w="400685" h="828675">
                <a:moveTo>
                  <a:pt x="84765" y="0"/>
                </a:moveTo>
                <a:lnTo>
                  <a:pt x="74931" y="351"/>
                </a:lnTo>
                <a:lnTo>
                  <a:pt x="70013" y="1756"/>
                </a:lnTo>
                <a:lnTo>
                  <a:pt x="70013" y="4214"/>
                </a:lnTo>
                <a:lnTo>
                  <a:pt x="56908" y="6453"/>
                </a:lnTo>
                <a:lnTo>
                  <a:pt x="34188" y="40040"/>
                </a:lnTo>
                <a:lnTo>
                  <a:pt x="24968" y="78764"/>
                </a:lnTo>
                <a:lnTo>
                  <a:pt x="18382" y="120122"/>
                </a:lnTo>
                <a:lnTo>
                  <a:pt x="14431" y="164114"/>
                </a:lnTo>
                <a:lnTo>
                  <a:pt x="13114" y="210740"/>
                </a:lnTo>
                <a:lnTo>
                  <a:pt x="13114" y="215306"/>
                </a:lnTo>
                <a:lnTo>
                  <a:pt x="13640" y="219345"/>
                </a:lnTo>
                <a:lnTo>
                  <a:pt x="14694" y="222858"/>
                </a:lnTo>
                <a:lnTo>
                  <a:pt x="13838" y="237511"/>
                </a:lnTo>
                <a:lnTo>
                  <a:pt x="12850" y="249859"/>
                </a:lnTo>
                <a:lnTo>
                  <a:pt x="11731" y="259902"/>
                </a:lnTo>
                <a:lnTo>
                  <a:pt x="10479" y="267640"/>
                </a:lnTo>
                <a:lnTo>
                  <a:pt x="10366" y="347722"/>
                </a:lnTo>
                <a:lnTo>
                  <a:pt x="9952" y="403041"/>
                </a:lnTo>
                <a:lnTo>
                  <a:pt x="9235" y="464222"/>
                </a:lnTo>
                <a:lnTo>
                  <a:pt x="8372" y="524744"/>
                </a:lnTo>
                <a:lnTo>
                  <a:pt x="4684" y="535083"/>
                </a:lnTo>
                <a:lnTo>
                  <a:pt x="2050" y="546608"/>
                </a:lnTo>
                <a:lnTo>
                  <a:pt x="469" y="559318"/>
                </a:lnTo>
                <a:lnTo>
                  <a:pt x="72" y="569789"/>
                </a:lnTo>
                <a:lnTo>
                  <a:pt x="0" y="719349"/>
                </a:lnTo>
                <a:lnTo>
                  <a:pt x="1259" y="735287"/>
                </a:lnTo>
                <a:lnTo>
                  <a:pt x="5211" y="752080"/>
                </a:lnTo>
                <a:lnTo>
                  <a:pt x="11796" y="769005"/>
                </a:lnTo>
                <a:lnTo>
                  <a:pt x="21016" y="786062"/>
                </a:lnTo>
                <a:lnTo>
                  <a:pt x="18206" y="792033"/>
                </a:lnTo>
                <a:lnTo>
                  <a:pt x="16801" y="796248"/>
                </a:lnTo>
                <a:lnTo>
                  <a:pt x="16801" y="798706"/>
                </a:lnTo>
                <a:lnTo>
                  <a:pt x="19699" y="811614"/>
                </a:lnTo>
                <a:lnTo>
                  <a:pt x="28392" y="820834"/>
                </a:lnTo>
                <a:lnTo>
                  <a:pt x="42881" y="826366"/>
                </a:lnTo>
                <a:lnTo>
                  <a:pt x="63164" y="828210"/>
                </a:lnTo>
                <a:lnTo>
                  <a:pt x="109527" y="828210"/>
                </a:lnTo>
                <a:lnTo>
                  <a:pt x="136265" y="826959"/>
                </a:lnTo>
                <a:lnTo>
                  <a:pt x="155363" y="824786"/>
                </a:lnTo>
                <a:lnTo>
                  <a:pt x="166823" y="821690"/>
                </a:lnTo>
                <a:lnTo>
                  <a:pt x="170642" y="817673"/>
                </a:lnTo>
                <a:lnTo>
                  <a:pt x="187040" y="812931"/>
                </a:lnTo>
                <a:lnTo>
                  <a:pt x="203044" y="807136"/>
                </a:lnTo>
                <a:lnTo>
                  <a:pt x="218651" y="800287"/>
                </a:lnTo>
                <a:lnTo>
                  <a:pt x="233864" y="792384"/>
                </a:lnTo>
                <a:lnTo>
                  <a:pt x="253292" y="771508"/>
                </a:lnTo>
                <a:lnTo>
                  <a:pt x="270223" y="754451"/>
                </a:lnTo>
                <a:lnTo>
                  <a:pt x="120064" y="754451"/>
                </a:lnTo>
                <a:lnTo>
                  <a:pt x="123818" y="724025"/>
                </a:lnTo>
                <a:lnTo>
                  <a:pt x="127177" y="702293"/>
                </a:lnTo>
                <a:lnTo>
                  <a:pt x="130140" y="689253"/>
                </a:lnTo>
                <a:lnTo>
                  <a:pt x="132709" y="684907"/>
                </a:lnTo>
                <a:lnTo>
                  <a:pt x="134032" y="613255"/>
                </a:lnTo>
                <a:lnTo>
                  <a:pt x="135870" y="557672"/>
                </a:lnTo>
                <a:lnTo>
                  <a:pt x="138241" y="517565"/>
                </a:lnTo>
                <a:lnTo>
                  <a:pt x="141138" y="493133"/>
                </a:lnTo>
                <a:lnTo>
                  <a:pt x="141138" y="324540"/>
                </a:lnTo>
                <a:lnTo>
                  <a:pt x="144300" y="285026"/>
                </a:lnTo>
                <a:lnTo>
                  <a:pt x="145287" y="234679"/>
                </a:lnTo>
                <a:lnTo>
                  <a:pt x="145090" y="224833"/>
                </a:lnTo>
                <a:lnTo>
                  <a:pt x="142291" y="175342"/>
                </a:lnTo>
                <a:lnTo>
                  <a:pt x="135705" y="123447"/>
                </a:lnTo>
                <a:lnTo>
                  <a:pt x="131128" y="101155"/>
                </a:lnTo>
                <a:lnTo>
                  <a:pt x="140414" y="91935"/>
                </a:lnTo>
                <a:lnTo>
                  <a:pt x="149832" y="85349"/>
                </a:lnTo>
                <a:lnTo>
                  <a:pt x="159381" y="81398"/>
                </a:lnTo>
                <a:lnTo>
                  <a:pt x="169062" y="80081"/>
                </a:lnTo>
                <a:lnTo>
                  <a:pt x="323691" y="80081"/>
                </a:lnTo>
                <a:lnTo>
                  <a:pt x="322968" y="77480"/>
                </a:lnTo>
                <a:lnTo>
                  <a:pt x="300511" y="38328"/>
                </a:lnTo>
                <a:lnTo>
                  <a:pt x="289905" y="31611"/>
                </a:lnTo>
                <a:lnTo>
                  <a:pt x="120591" y="31611"/>
                </a:lnTo>
                <a:lnTo>
                  <a:pt x="111042" y="17781"/>
                </a:lnTo>
                <a:lnTo>
                  <a:pt x="101888" y="7902"/>
                </a:lnTo>
                <a:lnTo>
                  <a:pt x="93129" y="1975"/>
                </a:lnTo>
                <a:lnTo>
                  <a:pt x="84765" y="0"/>
                </a:lnTo>
                <a:close/>
              </a:path>
              <a:path w="400685" h="828675">
                <a:moveTo>
                  <a:pt x="323691" y="80081"/>
                </a:moveTo>
                <a:lnTo>
                  <a:pt x="171169" y="80081"/>
                </a:lnTo>
                <a:lnTo>
                  <a:pt x="186250" y="85679"/>
                </a:lnTo>
                <a:lnTo>
                  <a:pt x="199356" y="92462"/>
                </a:lnTo>
                <a:lnTo>
                  <a:pt x="210485" y="100431"/>
                </a:lnTo>
                <a:lnTo>
                  <a:pt x="219639" y="109585"/>
                </a:lnTo>
                <a:lnTo>
                  <a:pt x="223821" y="122657"/>
                </a:lnTo>
                <a:lnTo>
                  <a:pt x="228464" y="133425"/>
                </a:lnTo>
                <a:lnTo>
                  <a:pt x="233568" y="141887"/>
                </a:lnTo>
                <a:lnTo>
                  <a:pt x="239133" y="148045"/>
                </a:lnTo>
                <a:lnTo>
                  <a:pt x="248616" y="166485"/>
                </a:lnTo>
                <a:lnTo>
                  <a:pt x="253621" y="199149"/>
                </a:lnTo>
                <a:lnTo>
                  <a:pt x="258100" y="224438"/>
                </a:lnTo>
                <a:lnTo>
                  <a:pt x="262051" y="242351"/>
                </a:lnTo>
                <a:lnTo>
                  <a:pt x="265475" y="252888"/>
                </a:lnTo>
                <a:lnTo>
                  <a:pt x="266793" y="277387"/>
                </a:lnTo>
                <a:lnTo>
                  <a:pt x="268637" y="301359"/>
                </a:lnTo>
                <a:lnTo>
                  <a:pt x="271007" y="324804"/>
                </a:lnTo>
                <a:lnTo>
                  <a:pt x="273905" y="347722"/>
                </a:lnTo>
                <a:lnTo>
                  <a:pt x="273905" y="413051"/>
                </a:lnTo>
                <a:lnTo>
                  <a:pt x="269163" y="464222"/>
                </a:lnTo>
                <a:lnTo>
                  <a:pt x="238079" y="587966"/>
                </a:lnTo>
                <a:lnTo>
                  <a:pt x="224183" y="643483"/>
                </a:lnTo>
                <a:lnTo>
                  <a:pt x="209366" y="687277"/>
                </a:lnTo>
                <a:lnTo>
                  <a:pt x="193626" y="719349"/>
                </a:lnTo>
                <a:lnTo>
                  <a:pt x="176964" y="739699"/>
                </a:lnTo>
                <a:lnTo>
                  <a:pt x="174462" y="744375"/>
                </a:lnTo>
                <a:lnTo>
                  <a:pt x="166954" y="748392"/>
                </a:lnTo>
                <a:lnTo>
                  <a:pt x="154441" y="751751"/>
                </a:lnTo>
                <a:lnTo>
                  <a:pt x="136924" y="754451"/>
                </a:lnTo>
                <a:lnTo>
                  <a:pt x="270223" y="754451"/>
                </a:lnTo>
                <a:lnTo>
                  <a:pt x="271007" y="753661"/>
                </a:lnTo>
                <a:lnTo>
                  <a:pt x="287011" y="738843"/>
                </a:lnTo>
                <a:lnTo>
                  <a:pt x="301301" y="727055"/>
                </a:lnTo>
                <a:lnTo>
                  <a:pt x="309863" y="712698"/>
                </a:lnTo>
                <a:lnTo>
                  <a:pt x="316580" y="702293"/>
                </a:lnTo>
                <a:lnTo>
                  <a:pt x="321453" y="695839"/>
                </a:lnTo>
                <a:lnTo>
                  <a:pt x="324483" y="693336"/>
                </a:lnTo>
                <a:lnTo>
                  <a:pt x="342001" y="662054"/>
                </a:lnTo>
                <a:lnTo>
                  <a:pt x="354513" y="638280"/>
                </a:lnTo>
                <a:lnTo>
                  <a:pt x="362021" y="622014"/>
                </a:lnTo>
                <a:lnTo>
                  <a:pt x="364524" y="613255"/>
                </a:lnTo>
                <a:lnTo>
                  <a:pt x="372821" y="589349"/>
                </a:lnTo>
                <a:lnTo>
                  <a:pt x="378749" y="569789"/>
                </a:lnTo>
                <a:lnTo>
                  <a:pt x="382305" y="554577"/>
                </a:lnTo>
                <a:lnTo>
                  <a:pt x="383490" y="543710"/>
                </a:lnTo>
                <a:lnTo>
                  <a:pt x="390866" y="524744"/>
                </a:lnTo>
                <a:lnTo>
                  <a:pt x="396135" y="500509"/>
                </a:lnTo>
                <a:lnTo>
                  <a:pt x="399296" y="471005"/>
                </a:lnTo>
                <a:lnTo>
                  <a:pt x="400349" y="436233"/>
                </a:lnTo>
                <a:lnTo>
                  <a:pt x="400349" y="394084"/>
                </a:lnTo>
                <a:lnTo>
                  <a:pt x="399296" y="331653"/>
                </a:lnTo>
                <a:lnTo>
                  <a:pt x="396135" y="257103"/>
                </a:lnTo>
                <a:lnTo>
                  <a:pt x="381383" y="183344"/>
                </a:lnTo>
                <a:lnTo>
                  <a:pt x="362943" y="144093"/>
                </a:lnTo>
                <a:lnTo>
                  <a:pt x="337127" y="103262"/>
                </a:lnTo>
                <a:lnTo>
                  <a:pt x="332912" y="96238"/>
                </a:lnTo>
                <a:lnTo>
                  <a:pt x="328873" y="90091"/>
                </a:lnTo>
                <a:lnTo>
                  <a:pt x="325010" y="84823"/>
                </a:lnTo>
                <a:lnTo>
                  <a:pt x="323691" y="80081"/>
                </a:lnTo>
                <a:close/>
              </a:path>
              <a:path w="400685" h="828675">
                <a:moveTo>
                  <a:pt x="223854" y="6322"/>
                </a:moveTo>
                <a:lnTo>
                  <a:pt x="192506" y="7902"/>
                </a:lnTo>
                <a:lnTo>
                  <a:pt x="164847" y="12644"/>
                </a:lnTo>
                <a:lnTo>
                  <a:pt x="140875" y="20547"/>
                </a:lnTo>
                <a:lnTo>
                  <a:pt x="120591" y="31611"/>
                </a:lnTo>
                <a:lnTo>
                  <a:pt x="289905" y="31611"/>
                </a:lnTo>
                <a:lnTo>
                  <a:pt x="280754" y="25815"/>
                </a:lnTo>
                <a:lnTo>
                  <a:pt x="255202" y="15146"/>
                </a:lnTo>
                <a:lnTo>
                  <a:pt x="223854" y="6322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80473" y="4313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59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59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59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59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1686" y="591508"/>
            <a:ext cx="413384" cy="826135"/>
          </a:xfrm>
          <a:custGeom>
            <a:avLst/>
            <a:gdLst/>
            <a:ahLst/>
            <a:cxnLst/>
            <a:rect l="l" t="t" r="r" b="b"/>
            <a:pathLst>
              <a:path w="413384" h="826135">
                <a:moveTo>
                  <a:pt x="267278" y="516314"/>
                </a:moveTo>
                <a:lnTo>
                  <a:pt x="154016" y="516314"/>
                </a:lnTo>
                <a:lnTo>
                  <a:pt x="155421" y="518422"/>
                </a:lnTo>
                <a:lnTo>
                  <a:pt x="155421" y="522636"/>
                </a:lnTo>
                <a:lnTo>
                  <a:pt x="157956" y="524316"/>
                </a:lnTo>
                <a:lnTo>
                  <a:pt x="161348" y="528300"/>
                </a:lnTo>
                <a:lnTo>
                  <a:pt x="165596" y="534589"/>
                </a:lnTo>
                <a:lnTo>
                  <a:pt x="170699" y="543183"/>
                </a:lnTo>
                <a:lnTo>
                  <a:pt x="170699" y="545818"/>
                </a:lnTo>
                <a:lnTo>
                  <a:pt x="181105" y="569065"/>
                </a:lnTo>
                <a:lnTo>
                  <a:pt x="191247" y="594025"/>
                </a:lnTo>
                <a:lnTo>
                  <a:pt x="201125" y="620697"/>
                </a:lnTo>
                <a:lnTo>
                  <a:pt x="210740" y="649081"/>
                </a:lnTo>
                <a:lnTo>
                  <a:pt x="217721" y="684577"/>
                </a:lnTo>
                <a:lnTo>
                  <a:pt x="223911" y="712566"/>
                </a:lnTo>
                <a:lnTo>
                  <a:pt x="249991" y="781057"/>
                </a:lnTo>
                <a:lnTo>
                  <a:pt x="302676" y="821098"/>
                </a:lnTo>
                <a:lnTo>
                  <a:pt x="339292" y="826103"/>
                </a:lnTo>
                <a:lnTo>
                  <a:pt x="354044" y="826103"/>
                </a:lnTo>
                <a:lnTo>
                  <a:pt x="379859" y="824390"/>
                </a:lnTo>
                <a:lnTo>
                  <a:pt x="398299" y="819254"/>
                </a:lnTo>
                <a:lnTo>
                  <a:pt x="409363" y="810692"/>
                </a:lnTo>
                <a:lnTo>
                  <a:pt x="413051" y="798706"/>
                </a:lnTo>
                <a:lnTo>
                  <a:pt x="413051" y="793087"/>
                </a:lnTo>
                <a:lnTo>
                  <a:pt x="410241" y="786062"/>
                </a:lnTo>
                <a:lnTo>
                  <a:pt x="404622" y="777632"/>
                </a:lnTo>
                <a:lnTo>
                  <a:pt x="392537" y="770454"/>
                </a:lnTo>
                <a:lnTo>
                  <a:pt x="378411" y="755768"/>
                </a:lnTo>
                <a:lnTo>
                  <a:pt x="362243" y="733574"/>
                </a:lnTo>
                <a:lnTo>
                  <a:pt x="344034" y="703873"/>
                </a:lnTo>
                <a:lnTo>
                  <a:pt x="338831" y="686026"/>
                </a:lnTo>
                <a:lnTo>
                  <a:pt x="333760" y="668838"/>
                </a:lnTo>
                <a:lnTo>
                  <a:pt x="328821" y="652308"/>
                </a:lnTo>
                <a:lnTo>
                  <a:pt x="324013" y="636436"/>
                </a:lnTo>
                <a:lnTo>
                  <a:pt x="311105" y="603047"/>
                </a:lnTo>
                <a:lnTo>
                  <a:pt x="301885" y="578219"/>
                </a:lnTo>
                <a:lnTo>
                  <a:pt x="296354" y="561953"/>
                </a:lnTo>
                <a:lnTo>
                  <a:pt x="294510" y="554247"/>
                </a:lnTo>
                <a:lnTo>
                  <a:pt x="284302" y="538080"/>
                </a:lnTo>
                <a:lnTo>
                  <a:pt x="271065" y="520661"/>
                </a:lnTo>
                <a:lnTo>
                  <a:pt x="267278" y="516314"/>
                </a:lnTo>
                <a:close/>
              </a:path>
              <a:path w="413384" h="826135">
                <a:moveTo>
                  <a:pt x="80081" y="0"/>
                </a:moveTo>
                <a:lnTo>
                  <a:pt x="75866" y="0"/>
                </a:lnTo>
                <a:lnTo>
                  <a:pt x="60061" y="4083"/>
                </a:lnTo>
                <a:lnTo>
                  <a:pt x="45309" y="16332"/>
                </a:lnTo>
                <a:lnTo>
                  <a:pt x="31611" y="36747"/>
                </a:lnTo>
                <a:lnTo>
                  <a:pt x="18966" y="65329"/>
                </a:lnTo>
                <a:lnTo>
                  <a:pt x="4214" y="136981"/>
                </a:lnTo>
                <a:lnTo>
                  <a:pt x="4214" y="185803"/>
                </a:lnTo>
                <a:lnTo>
                  <a:pt x="4390" y="188085"/>
                </a:lnTo>
                <a:lnTo>
                  <a:pt x="4741" y="190193"/>
                </a:lnTo>
                <a:lnTo>
                  <a:pt x="4214" y="190193"/>
                </a:lnTo>
                <a:lnTo>
                  <a:pt x="4275" y="204945"/>
                </a:lnTo>
                <a:lnTo>
                  <a:pt x="10537" y="259210"/>
                </a:lnTo>
                <a:lnTo>
                  <a:pt x="7771" y="279824"/>
                </a:lnTo>
                <a:lnTo>
                  <a:pt x="5795" y="304256"/>
                </a:lnTo>
                <a:lnTo>
                  <a:pt x="4610" y="332509"/>
                </a:lnTo>
                <a:lnTo>
                  <a:pt x="4214" y="364581"/>
                </a:lnTo>
                <a:lnTo>
                  <a:pt x="3951" y="374262"/>
                </a:lnTo>
                <a:lnTo>
                  <a:pt x="3161" y="386972"/>
                </a:lnTo>
                <a:lnTo>
                  <a:pt x="1843" y="402712"/>
                </a:lnTo>
                <a:lnTo>
                  <a:pt x="0" y="421481"/>
                </a:lnTo>
                <a:lnTo>
                  <a:pt x="395" y="431820"/>
                </a:lnTo>
                <a:lnTo>
                  <a:pt x="1580" y="444399"/>
                </a:lnTo>
                <a:lnTo>
                  <a:pt x="3556" y="459217"/>
                </a:lnTo>
                <a:lnTo>
                  <a:pt x="6322" y="476273"/>
                </a:lnTo>
                <a:lnTo>
                  <a:pt x="6322" y="483298"/>
                </a:lnTo>
                <a:lnTo>
                  <a:pt x="7551" y="489093"/>
                </a:lnTo>
                <a:lnTo>
                  <a:pt x="10010" y="493659"/>
                </a:lnTo>
                <a:lnTo>
                  <a:pt x="10108" y="599129"/>
                </a:lnTo>
                <a:lnTo>
                  <a:pt x="10405" y="604693"/>
                </a:lnTo>
                <a:lnTo>
                  <a:pt x="10899" y="613090"/>
                </a:lnTo>
                <a:lnTo>
                  <a:pt x="13109" y="649081"/>
                </a:lnTo>
                <a:lnTo>
                  <a:pt x="14225" y="668047"/>
                </a:lnTo>
                <a:lnTo>
                  <a:pt x="14225" y="687365"/>
                </a:lnTo>
                <a:lnTo>
                  <a:pt x="15454" y="692634"/>
                </a:lnTo>
                <a:lnTo>
                  <a:pt x="17912" y="700712"/>
                </a:lnTo>
                <a:lnTo>
                  <a:pt x="20547" y="722840"/>
                </a:lnTo>
                <a:lnTo>
                  <a:pt x="20547" y="763934"/>
                </a:lnTo>
                <a:lnTo>
                  <a:pt x="23005" y="771837"/>
                </a:lnTo>
                <a:lnTo>
                  <a:pt x="27923" y="778159"/>
                </a:lnTo>
                <a:lnTo>
                  <a:pt x="35134" y="792681"/>
                </a:lnTo>
                <a:lnTo>
                  <a:pt x="45177" y="803053"/>
                </a:lnTo>
                <a:lnTo>
                  <a:pt x="58052" y="809276"/>
                </a:lnTo>
                <a:lnTo>
                  <a:pt x="73759" y="811351"/>
                </a:lnTo>
                <a:lnTo>
                  <a:pt x="77974" y="811351"/>
                </a:lnTo>
                <a:lnTo>
                  <a:pt x="114853" y="783428"/>
                </a:lnTo>
                <a:lnTo>
                  <a:pt x="122229" y="743914"/>
                </a:lnTo>
                <a:lnTo>
                  <a:pt x="122229" y="742333"/>
                </a:lnTo>
                <a:lnTo>
                  <a:pt x="123283" y="738821"/>
                </a:lnTo>
                <a:lnTo>
                  <a:pt x="123810" y="735836"/>
                </a:lnTo>
                <a:lnTo>
                  <a:pt x="123901" y="722840"/>
                </a:lnTo>
                <a:lnTo>
                  <a:pt x="124600" y="690438"/>
                </a:lnTo>
                <a:lnTo>
                  <a:pt x="126971" y="645919"/>
                </a:lnTo>
                <a:lnTo>
                  <a:pt x="130922" y="593498"/>
                </a:lnTo>
                <a:lnTo>
                  <a:pt x="136454" y="533173"/>
                </a:lnTo>
                <a:lnTo>
                  <a:pt x="136454" y="518422"/>
                </a:lnTo>
                <a:lnTo>
                  <a:pt x="140669" y="518422"/>
                </a:lnTo>
                <a:lnTo>
                  <a:pt x="145586" y="517719"/>
                </a:lnTo>
                <a:lnTo>
                  <a:pt x="151206" y="516314"/>
                </a:lnTo>
                <a:lnTo>
                  <a:pt x="267278" y="516314"/>
                </a:lnTo>
                <a:lnTo>
                  <a:pt x="254798" y="501990"/>
                </a:lnTo>
                <a:lnTo>
                  <a:pt x="235502" y="482069"/>
                </a:lnTo>
                <a:lnTo>
                  <a:pt x="262108" y="467943"/>
                </a:lnTo>
                <a:lnTo>
                  <a:pt x="265161" y="465736"/>
                </a:lnTo>
                <a:lnTo>
                  <a:pt x="140669" y="465736"/>
                </a:lnTo>
                <a:lnTo>
                  <a:pt x="140805" y="451380"/>
                </a:lnTo>
                <a:lnTo>
                  <a:pt x="141196" y="437945"/>
                </a:lnTo>
                <a:lnTo>
                  <a:pt x="141891" y="424444"/>
                </a:lnTo>
                <a:lnTo>
                  <a:pt x="142757" y="412788"/>
                </a:lnTo>
                <a:lnTo>
                  <a:pt x="142282" y="352496"/>
                </a:lnTo>
                <a:lnTo>
                  <a:pt x="140801" y="297802"/>
                </a:lnTo>
                <a:lnTo>
                  <a:pt x="138331" y="248443"/>
                </a:lnTo>
                <a:lnTo>
                  <a:pt x="134874" y="204418"/>
                </a:lnTo>
                <a:lnTo>
                  <a:pt x="133458" y="170831"/>
                </a:lnTo>
                <a:lnTo>
                  <a:pt x="131844" y="140669"/>
                </a:lnTo>
                <a:lnTo>
                  <a:pt x="130033" y="113931"/>
                </a:lnTo>
                <a:lnTo>
                  <a:pt x="128024" y="90618"/>
                </a:lnTo>
                <a:lnTo>
                  <a:pt x="140372" y="80147"/>
                </a:lnTo>
                <a:lnTo>
                  <a:pt x="150547" y="72442"/>
                </a:lnTo>
                <a:lnTo>
                  <a:pt x="158549" y="67502"/>
                </a:lnTo>
                <a:lnTo>
                  <a:pt x="164377" y="65329"/>
                </a:lnTo>
                <a:lnTo>
                  <a:pt x="287058" y="65329"/>
                </a:lnTo>
                <a:lnTo>
                  <a:pt x="285026" y="63749"/>
                </a:lnTo>
                <a:lnTo>
                  <a:pt x="257103" y="31611"/>
                </a:lnTo>
                <a:lnTo>
                  <a:pt x="249829" y="27396"/>
                </a:lnTo>
                <a:lnTo>
                  <a:pt x="113800" y="27396"/>
                </a:lnTo>
                <a:lnTo>
                  <a:pt x="111692" y="17978"/>
                </a:lnTo>
                <a:lnTo>
                  <a:pt x="105370" y="10273"/>
                </a:lnTo>
                <a:lnTo>
                  <a:pt x="94833" y="4280"/>
                </a:lnTo>
                <a:lnTo>
                  <a:pt x="80081" y="0"/>
                </a:lnTo>
                <a:close/>
              </a:path>
              <a:path w="413384" h="826135">
                <a:moveTo>
                  <a:pt x="287058" y="65329"/>
                </a:moveTo>
                <a:lnTo>
                  <a:pt x="164377" y="65329"/>
                </a:lnTo>
                <a:lnTo>
                  <a:pt x="178866" y="67305"/>
                </a:lnTo>
                <a:lnTo>
                  <a:pt x="190720" y="73232"/>
                </a:lnTo>
                <a:lnTo>
                  <a:pt x="199940" y="83110"/>
                </a:lnTo>
                <a:lnTo>
                  <a:pt x="206525" y="96940"/>
                </a:lnTo>
                <a:lnTo>
                  <a:pt x="207579" y="104316"/>
                </a:lnTo>
                <a:lnTo>
                  <a:pt x="209160" y="110990"/>
                </a:lnTo>
                <a:lnTo>
                  <a:pt x="211267" y="116961"/>
                </a:lnTo>
                <a:lnTo>
                  <a:pt x="212321" y="119068"/>
                </a:lnTo>
                <a:lnTo>
                  <a:pt x="213023" y="120824"/>
                </a:lnTo>
                <a:lnTo>
                  <a:pt x="213726" y="122405"/>
                </a:lnTo>
                <a:lnTo>
                  <a:pt x="214428" y="123810"/>
                </a:lnTo>
                <a:lnTo>
                  <a:pt x="217238" y="129781"/>
                </a:lnTo>
                <a:lnTo>
                  <a:pt x="220048" y="136981"/>
                </a:lnTo>
                <a:lnTo>
                  <a:pt x="222858" y="145411"/>
                </a:lnTo>
                <a:lnTo>
                  <a:pt x="222858" y="168592"/>
                </a:lnTo>
                <a:lnTo>
                  <a:pt x="224758" y="190193"/>
                </a:lnTo>
                <a:lnTo>
                  <a:pt x="226019" y="204945"/>
                </a:lnTo>
                <a:lnTo>
                  <a:pt x="226809" y="214823"/>
                </a:lnTo>
                <a:lnTo>
                  <a:pt x="227073" y="219170"/>
                </a:lnTo>
                <a:lnTo>
                  <a:pt x="227007" y="259902"/>
                </a:lnTo>
                <a:lnTo>
                  <a:pt x="226429" y="304256"/>
                </a:lnTo>
                <a:lnTo>
                  <a:pt x="225262" y="344923"/>
                </a:lnTo>
                <a:lnTo>
                  <a:pt x="220223" y="386709"/>
                </a:lnTo>
                <a:lnTo>
                  <a:pt x="201059" y="424444"/>
                </a:lnTo>
                <a:lnTo>
                  <a:pt x="168197" y="455463"/>
                </a:lnTo>
                <a:lnTo>
                  <a:pt x="140669" y="465736"/>
                </a:lnTo>
                <a:lnTo>
                  <a:pt x="265161" y="465736"/>
                </a:lnTo>
                <a:lnTo>
                  <a:pt x="304256" y="432380"/>
                </a:lnTo>
                <a:lnTo>
                  <a:pt x="336394" y="386577"/>
                </a:lnTo>
                <a:lnTo>
                  <a:pt x="355361" y="324408"/>
                </a:lnTo>
                <a:lnTo>
                  <a:pt x="357732" y="286607"/>
                </a:lnTo>
                <a:lnTo>
                  <a:pt x="357732" y="244459"/>
                </a:lnTo>
                <a:lnTo>
                  <a:pt x="356678" y="223187"/>
                </a:lnTo>
                <a:lnTo>
                  <a:pt x="353517" y="200993"/>
                </a:lnTo>
                <a:lnTo>
                  <a:pt x="348248" y="177878"/>
                </a:lnTo>
                <a:lnTo>
                  <a:pt x="340872" y="153840"/>
                </a:lnTo>
                <a:lnTo>
                  <a:pt x="335802" y="134281"/>
                </a:lnTo>
                <a:lnTo>
                  <a:pt x="329545" y="117224"/>
                </a:lnTo>
                <a:lnTo>
                  <a:pt x="322103" y="102670"/>
                </a:lnTo>
                <a:lnTo>
                  <a:pt x="313476" y="90618"/>
                </a:lnTo>
                <a:lnTo>
                  <a:pt x="305178" y="83110"/>
                </a:lnTo>
                <a:lnTo>
                  <a:pt x="299251" y="77447"/>
                </a:lnTo>
                <a:lnTo>
                  <a:pt x="295695" y="73627"/>
                </a:lnTo>
                <a:lnTo>
                  <a:pt x="294510" y="71651"/>
                </a:lnTo>
                <a:lnTo>
                  <a:pt x="291348" y="68842"/>
                </a:lnTo>
                <a:lnTo>
                  <a:pt x="288187" y="66207"/>
                </a:lnTo>
                <a:lnTo>
                  <a:pt x="287058" y="65329"/>
                </a:lnTo>
                <a:close/>
              </a:path>
              <a:path w="413384" h="826135">
                <a:moveTo>
                  <a:pt x="185451" y="6322"/>
                </a:moveTo>
                <a:lnTo>
                  <a:pt x="179129" y="6322"/>
                </a:lnTo>
                <a:lnTo>
                  <a:pt x="161941" y="7639"/>
                </a:lnTo>
                <a:lnTo>
                  <a:pt x="145674" y="11590"/>
                </a:lnTo>
                <a:lnTo>
                  <a:pt x="130329" y="18176"/>
                </a:lnTo>
                <a:lnTo>
                  <a:pt x="115907" y="27396"/>
                </a:lnTo>
                <a:lnTo>
                  <a:pt x="249829" y="27396"/>
                </a:lnTo>
                <a:lnTo>
                  <a:pt x="241759" y="22720"/>
                </a:lnTo>
                <a:lnTo>
                  <a:pt x="224702" y="15542"/>
                </a:lnTo>
                <a:lnTo>
                  <a:pt x="205933" y="10076"/>
                </a:lnTo>
                <a:lnTo>
                  <a:pt x="185451" y="6322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096924" y="4313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59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59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59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59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319677" y="604153"/>
            <a:ext cx="343535" cy="784225"/>
          </a:xfrm>
          <a:custGeom>
            <a:avLst/>
            <a:gdLst/>
            <a:ahLst/>
            <a:cxnLst/>
            <a:rect l="l" t="t" r="r" b="b"/>
            <a:pathLst>
              <a:path w="343534" h="784225">
                <a:moveTo>
                  <a:pt x="27396" y="493132"/>
                </a:moveTo>
                <a:lnTo>
                  <a:pt x="18176" y="494581"/>
                </a:lnTo>
                <a:lnTo>
                  <a:pt x="10537" y="498928"/>
                </a:lnTo>
                <a:lnTo>
                  <a:pt x="4478" y="506172"/>
                </a:lnTo>
                <a:lnTo>
                  <a:pt x="0" y="516314"/>
                </a:lnTo>
                <a:lnTo>
                  <a:pt x="126" y="523756"/>
                </a:lnTo>
                <a:lnTo>
                  <a:pt x="526" y="533700"/>
                </a:lnTo>
                <a:lnTo>
                  <a:pt x="1185" y="545159"/>
                </a:lnTo>
                <a:lnTo>
                  <a:pt x="2107" y="558462"/>
                </a:lnTo>
                <a:lnTo>
                  <a:pt x="3292" y="590073"/>
                </a:lnTo>
                <a:lnTo>
                  <a:pt x="6849" y="617469"/>
                </a:lnTo>
                <a:lnTo>
                  <a:pt x="12776" y="640651"/>
                </a:lnTo>
                <a:lnTo>
                  <a:pt x="21074" y="659618"/>
                </a:lnTo>
                <a:lnTo>
                  <a:pt x="28779" y="682075"/>
                </a:lnTo>
                <a:lnTo>
                  <a:pt x="50907" y="724223"/>
                </a:lnTo>
                <a:lnTo>
                  <a:pt x="96413" y="761432"/>
                </a:lnTo>
                <a:lnTo>
                  <a:pt x="158582" y="781452"/>
                </a:lnTo>
                <a:lnTo>
                  <a:pt x="189666" y="783955"/>
                </a:lnTo>
                <a:lnTo>
                  <a:pt x="204418" y="783955"/>
                </a:lnTo>
                <a:lnTo>
                  <a:pt x="250781" y="775525"/>
                </a:lnTo>
                <a:lnTo>
                  <a:pt x="303466" y="737592"/>
                </a:lnTo>
                <a:lnTo>
                  <a:pt x="323298" y="699658"/>
                </a:lnTo>
                <a:lnTo>
                  <a:pt x="126444" y="699658"/>
                </a:lnTo>
                <a:lnTo>
                  <a:pt x="109848" y="697024"/>
                </a:lnTo>
                <a:lnTo>
                  <a:pt x="75866" y="657510"/>
                </a:lnTo>
                <a:lnTo>
                  <a:pt x="60061" y="611411"/>
                </a:lnTo>
                <a:lnTo>
                  <a:pt x="54792" y="590073"/>
                </a:lnTo>
                <a:lnTo>
                  <a:pt x="54792" y="552140"/>
                </a:lnTo>
                <a:lnTo>
                  <a:pt x="53080" y="526324"/>
                </a:lnTo>
                <a:lnTo>
                  <a:pt x="47943" y="507884"/>
                </a:lnTo>
                <a:lnTo>
                  <a:pt x="39382" y="496820"/>
                </a:lnTo>
                <a:lnTo>
                  <a:pt x="27396" y="493132"/>
                </a:lnTo>
                <a:close/>
              </a:path>
              <a:path w="343534" h="784225">
                <a:moveTo>
                  <a:pt x="198096" y="0"/>
                </a:moveTo>
                <a:lnTo>
                  <a:pt x="168592" y="0"/>
                </a:lnTo>
                <a:lnTo>
                  <a:pt x="149823" y="4478"/>
                </a:lnTo>
                <a:lnTo>
                  <a:pt x="128815" y="17912"/>
                </a:lnTo>
                <a:lnTo>
                  <a:pt x="105567" y="40304"/>
                </a:lnTo>
                <a:lnTo>
                  <a:pt x="80081" y="71651"/>
                </a:lnTo>
                <a:lnTo>
                  <a:pt x="75471" y="76393"/>
                </a:lnTo>
                <a:lnTo>
                  <a:pt x="70071" y="90618"/>
                </a:lnTo>
                <a:lnTo>
                  <a:pt x="63880" y="114326"/>
                </a:lnTo>
                <a:lnTo>
                  <a:pt x="56899" y="147518"/>
                </a:lnTo>
                <a:lnTo>
                  <a:pt x="56899" y="172807"/>
                </a:lnTo>
                <a:lnTo>
                  <a:pt x="57163" y="176890"/>
                </a:lnTo>
                <a:lnTo>
                  <a:pt x="57953" y="184924"/>
                </a:lnTo>
                <a:lnTo>
                  <a:pt x="59270" y="196910"/>
                </a:lnTo>
                <a:lnTo>
                  <a:pt x="61114" y="212847"/>
                </a:lnTo>
                <a:lnTo>
                  <a:pt x="61114" y="246566"/>
                </a:lnTo>
                <a:lnTo>
                  <a:pt x="73759" y="288319"/>
                </a:lnTo>
                <a:lnTo>
                  <a:pt x="88511" y="325067"/>
                </a:lnTo>
                <a:lnTo>
                  <a:pt x="105370" y="356810"/>
                </a:lnTo>
                <a:lnTo>
                  <a:pt x="124336" y="383547"/>
                </a:lnTo>
                <a:lnTo>
                  <a:pt x="135927" y="400670"/>
                </a:lnTo>
                <a:lnTo>
                  <a:pt x="165431" y="455463"/>
                </a:lnTo>
                <a:lnTo>
                  <a:pt x="183344" y="493132"/>
                </a:lnTo>
                <a:lnTo>
                  <a:pt x="193515" y="533700"/>
                </a:lnTo>
                <a:lnTo>
                  <a:pt x="205077" y="591522"/>
                </a:lnTo>
                <a:lnTo>
                  <a:pt x="206525" y="609040"/>
                </a:lnTo>
                <a:lnTo>
                  <a:pt x="206525" y="638544"/>
                </a:lnTo>
                <a:lnTo>
                  <a:pt x="189798" y="665281"/>
                </a:lnTo>
                <a:lnTo>
                  <a:pt x="172280" y="684380"/>
                </a:lnTo>
                <a:lnTo>
                  <a:pt x="153972" y="695839"/>
                </a:lnTo>
                <a:lnTo>
                  <a:pt x="134874" y="699658"/>
                </a:lnTo>
                <a:lnTo>
                  <a:pt x="323298" y="699658"/>
                </a:lnTo>
                <a:lnTo>
                  <a:pt x="328755" y="687277"/>
                </a:lnTo>
                <a:lnTo>
                  <a:pt x="335077" y="665874"/>
                </a:lnTo>
                <a:lnTo>
                  <a:pt x="337185" y="646973"/>
                </a:lnTo>
                <a:lnTo>
                  <a:pt x="337185" y="550032"/>
                </a:lnTo>
                <a:lnTo>
                  <a:pt x="333233" y="523756"/>
                </a:lnTo>
                <a:lnTo>
                  <a:pt x="327701" y="500245"/>
                </a:lnTo>
                <a:lnTo>
                  <a:pt x="320589" y="479500"/>
                </a:lnTo>
                <a:lnTo>
                  <a:pt x="311896" y="461521"/>
                </a:lnTo>
                <a:lnTo>
                  <a:pt x="292468" y="418517"/>
                </a:lnTo>
                <a:lnTo>
                  <a:pt x="274753" y="380650"/>
                </a:lnTo>
                <a:lnTo>
                  <a:pt x="258749" y="347919"/>
                </a:lnTo>
                <a:lnTo>
                  <a:pt x="244459" y="320325"/>
                </a:lnTo>
                <a:lnTo>
                  <a:pt x="236819" y="308734"/>
                </a:lnTo>
                <a:lnTo>
                  <a:pt x="229707" y="297144"/>
                </a:lnTo>
                <a:lnTo>
                  <a:pt x="208567" y="254798"/>
                </a:lnTo>
                <a:lnTo>
                  <a:pt x="192761" y="201059"/>
                </a:lnTo>
                <a:lnTo>
                  <a:pt x="185451" y="166485"/>
                </a:lnTo>
                <a:lnTo>
                  <a:pt x="188744" y="139022"/>
                </a:lnTo>
                <a:lnTo>
                  <a:pt x="196120" y="97928"/>
                </a:lnTo>
                <a:lnTo>
                  <a:pt x="229707" y="63222"/>
                </a:lnTo>
                <a:lnTo>
                  <a:pt x="321335" y="63222"/>
                </a:lnTo>
                <a:lnTo>
                  <a:pt x="319996" y="60192"/>
                </a:lnTo>
                <a:lnTo>
                  <a:pt x="285026" y="22127"/>
                </a:lnTo>
                <a:lnTo>
                  <a:pt x="245315" y="11656"/>
                </a:lnTo>
                <a:lnTo>
                  <a:pt x="228390" y="8166"/>
                </a:lnTo>
                <a:lnTo>
                  <a:pt x="212650" y="4280"/>
                </a:lnTo>
                <a:lnTo>
                  <a:pt x="198096" y="0"/>
                </a:lnTo>
                <a:close/>
              </a:path>
              <a:path w="343534" h="784225">
                <a:moveTo>
                  <a:pt x="321335" y="63222"/>
                </a:moveTo>
                <a:lnTo>
                  <a:pt x="229707" y="63222"/>
                </a:lnTo>
                <a:lnTo>
                  <a:pt x="240244" y="65329"/>
                </a:lnTo>
                <a:lnTo>
                  <a:pt x="257828" y="70202"/>
                </a:lnTo>
                <a:lnTo>
                  <a:pt x="272118" y="84823"/>
                </a:lnTo>
                <a:lnTo>
                  <a:pt x="283116" y="109189"/>
                </a:lnTo>
                <a:lnTo>
                  <a:pt x="290822" y="143303"/>
                </a:lnTo>
                <a:lnTo>
                  <a:pt x="290822" y="191773"/>
                </a:lnTo>
                <a:lnTo>
                  <a:pt x="290426" y="198491"/>
                </a:lnTo>
                <a:lnTo>
                  <a:pt x="289241" y="205998"/>
                </a:lnTo>
                <a:lnTo>
                  <a:pt x="287265" y="214296"/>
                </a:lnTo>
                <a:lnTo>
                  <a:pt x="284499" y="223384"/>
                </a:lnTo>
                <a:lnTo>
                  <a:pt x="286080" y="235634"/>
                </a:lnTo>
                <a:lnTo>
                  <a:pt x="290822" y="244985"/>
                </a:lnTo>
                <a:lnTo>
                  <a:pt x="298724" y="251439"/>
                </a:lnTo>
                <a:lnTo>
                  <a:pt x="309788" y="254996"/>
                </a:lnTo>
                <a:lnTo>
                  <a:pt x="311896" y="254996"/>
                </a:lnTo>
                <a:lnTo>
                  <a:pt x="324342" y="251966"/>
                </a:lnTo>
                <a:lnTo>
                  <a:pt x="333760" y="242878"/>
                </a:lnTo>
                <a:lnTo>
                  <a:pt x="340148" y="227731"/>
                </a:lnTo>
                <a:lnTo>
                  <a:pt x="343507" y="206525"/>
                </a:lnTo>
                <a:lnTo>
                  <a:pt x="343507" y="134874"/>
                </a:lnTo>
                <a:lnTo>
                  <a:pt x="336855" y="105502"/>
                </a:lnTo>
                <a:lnTo>
                  <a:pt x="329018" y="80608"/>
                </a:lnTo>
                <a:lnTo>
                  <a:pt x="321335" y="63222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49714" y="4313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59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59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59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59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09645" y="1909575"/>
            <a:ext cx="145415" cy="695960"/>
          </a:xfrm>
          <a:custGeom>
            <a:avLst/>
            <a:gdLst/>
            <a:ahLst/>
            <a:cxnLst/>
            <a:rect l="l" t="t" r="r" b="b"/>
            <a:pathLst>
              <a:path w="145415" h="695960">
                <a:moveTo>
                  <a:pt x="136121" y="0"/>
                </a:moveTo>
                <a:lnTo>
                  <a:pt x="127846" y="0"/>
                </a:lnTo>
                <a:lnTo>
                  <a:pt x="116442" y="3626"/>
                </a:lnTo>
                <a:lnTo>
                  <a:pt x="108297" y="7680"/>
                </a:lnTo>
                <a:lnTo>
                  <a:pt x="103409" y="12160"/>
                </a:lnTo>
                <a:lnTo>
                  <a:pt x="101780" y="17066"/>
                </a:lnTo>
                <a:lnTo>
                  <a:pt x="99918" y="21391"/>
                </a:lnTo>
                <a:lnTo>
                  <a:pt x="94333" y="29711"/>
                </a:lnTo>
                <a:lnTo>
                  <a:pt x="85024" y="42027"/>
                </a:lnTo>
                <a:lnTo>
                  <a:pt x="71991" y="58337"/>
                </a:lnTo>
                <a:lnTo>
                  <a:pt x="66095" y="68441"/>
                </a:lnTo>
                <a:lnTo>
                  <a:pt x="61440" y="78895"/>
                </a:lnTo>
                <a:lnTo>
                  <a:pt x="58027" y="89697"/>
                </a:lnTo>
                <a:lnTo>
                  <a:pt x="55855" y="100849"/>
                </a:lnTo>
                <a:lnTo>
                  <a:pt x="33513" y="162600"/>
                </a:lnTo>
                <a:lnTo>
                  <a:pt x="24824" y="202630"/>
                </a:lnTo>
                <a:lnTo>
                  <a:pt x="21605" y="208021"/>
                </a:lnTo>
                <a:lnTo>
                  <a:pt x="17842" y="224196"/>
                </a:lnTo>
                <a:lnTo>
                  <a:pt x="13537" y="251154"/>
                </a:lnTo>
                <a:lnTo>
                  <a:pt x="8688" y="288895"/>
                </a:lnTo>
                <a:lnTo>
                  <a:pt x="8378" y="296187"/>
                </a:lnTo>
                <a:lnTo>
                  <a:pt x="7447" y="303479"/>
                </a:lnTo>
                <a:lnTo>
                  <a:pt x="5895" y="310772"/>
                </a:lnTo>
                <a:lnTo>
                  <a:pt x="3723" y="318064"/>
                </a:lnTo>
                <a:lnTo>
                  <a:pt x="3723" y="327683"/>
                </a:lnTo>
                <a:lnTo>
                  <a:pt x="2094" y="343024"/>
                </a:lnTo>
                <a:lnTo>
                  <a:pt x="930" y="355223"/>
                </a:lnTo>
                <a:lnTo>
                  <a:pt x="232" y="364280"/>
                </a:lnTo>
                <a:lnTo>
                  <a:pt x="0" y="370195"/>
                </a:lnTo>
                <a:lnTo>
                  <a:pt x="0" y="421086"/>
                </a:lnTo>
                <a:lnTo>
                  <a:pt x="1163" y="429871"/>
                </a:lnTo>
                <a:lnTo>
                  <a:pt x="2172" y="440712"/>
                </a:lnTo>
                <a:lnTo>
                  <a:pt x="3025" y="453610"/>
                </a:lnTo>
                <a:lnTo>
                  <a:pt x="3723" y="468562"/>
                </a:lnTo>
                <a:lnTo>
                  <a:pt x="8068" y="483981"/>
                </a:lnTo>
                <a:lnTo>
                  <a:pt x="11171" y="495171"/>
                </a:lnTo>
                <a:lnTo>
                  <a:pt x="13032" y="502134"/>
                </a:lnTo>
                <a:lnTo>
                  <a:pt x="13653" y="504868"/>
                </a:lnTo>
                <a:lnTo>
                  <a:pt x="17144" y="531303"/>
                </a:lnTo>
                <a:lnTo>
                  <a:pt x="20790" y="552268"/>
                </a:lnTo>
                <a:lnTo>
                  <a:pt x="24591" y="567764"/>
                </a:lnTo>
                <a:lnTo>
                  <a:pt x="28548" y="577790"/>
                </a:lnTo>
                <a:lnTo>
                  <a:pt x="30565" y="588166"/>
                </a:lnTo>
                <a:lnTo>
                  <a:pt x="35374" y="601296"/>
                </a:lnTo>
                <a:lnTo>
                  <a:pt x="42977" y="617180"/>
                </a:lnTo>
                <a:lnTo>
                  <a:pt x="53372" y="635818"/>
                </a:lnTo>
                <a:lnTo>
                  <a:pt x="57910" y="645088"/>
                </a:lnTo>
                <a:lnTo>
                  <a:pt x="61906" y="652419"/>
                </a:lnTo>
                <a:lnTo>
                  <a:pt x="65358" y="657811"/>
                </a:lnTo>
                <a:lnTo>
                  <a:pt x="68267" y="661263"/>
                </a:lnTo>
                <a:lnTo>
                  <a:pt x="72404" y="664366"/>
                </a:lnTo>
                <a:lnTo>
                  <a:pt x="74473" y="667262"/>
                </a:lnTo>
                <a:lnTo>
                  <a:pt x="74473" y="669952"/>
                </a:lnTo>
                <a:lnTo>
                  <a:pt x="103021" y="685777"/>
                </a:lnTo>
                <a:lnTo>
                  <a:pt x="113494" y="689986"/>
                </a:lnTo>
                <a:lnTo>
                  <a:pt x="121329" y="692992"/>
                </a:lnTo>
                <a:lnTo>
                  <a:pt x="126527" y="694795"/>
                </a:lnTo>
                <a:lnTo>
                  <a:pt x="129087" y="695397"/>
                </a:lnTo>
                <a:lnTo>
                  <a:pt x="139844" y="693328"/>
                </a:lnTo>
                <a:lnTo>
                  <a:pt x="145223" y="688467"/>
                </a:lnTo>
                <a:lnTo>
                  <a:pt x="145223" y="680812"/>
                </a:lnTo>
                <a:lnTo>
                  <a:pt x="143982" y="673572"/>
                </a:lnTo>
                <a:lnTo>
                  <a:pt x="142327" y="669952"/>
                </a:lnTo>
                <a:lnTo>
                  <a:pt x="140258" y="669952"/>
                </a:lnTo>
                <a:lnTo>
                  <a:pt x="136147" y="663435"/>
                </a:lnTo>
                <a:lnTo>
                  <a:pt x="131259" y="657229"/>
                </a:lnTo>
                <a:lnTo>
                  <a:pt x="125596" y="651333"/>
                </a:lnTo>
                <a:lnTo>
                  <a:pt x="119157" y="645748"/>
                </a:lnTo>
                <a:lnTo>
                  <a:pt x="115227" y="634163"/>
                </a:lnTo>
                <a:lnTo>
                  <a:pt x="112331" y="627646"/>
                </a:lnTo>
                <a:lnTo>
                  <a:pt x="110469" y="626198"/>
                </a:lnTo>
                <a:lnTo>
                  <a:pt x="107366" y="611717"/>
                </a:lnTo>
                <a:lnTo>
                  <a:pt x="105297" y="604477"/>
                </a:lnTo>
                <a:lnTo>
                  <a:pt x="104263" y="604477"/>
                </a:lnTo>
                <a:lnTo>
                  <a:pt x="96117" y="575230"/>
                </a:lnTo>
                <a:lnTo>
                  <a:pt x="90299" y="546449"/>
                </a:lnTo>
                <a:lnTo>
                  <a:pt x="86808" y="518134"/>
                </a:lnTo>
                <a:lnTo>
                  <a:pt x="85644" y="490284"/>
                </a:lnTo>
                <a:lnTo>
                  <a:pt x="83472" y="478609"/>
                </a:lnTo>
                <a:lnTo>
                  <a:pt x="81921" y="466856"/>
                </a:lnTo>
                <a:lnTo>
                  <a:pt x="80990" y="455025"/>
                </a:lnTo>
                <a:lnTo>
                  <a:pt x="80679" y="443117"/>
                </a:lnTo>
                <a:lnTo>
                  <a:pt x="80679" y="283930"/>
                </a:lnTo>
                <a:lnTo>
                  <a:pt x="81920" y="277000"/>
                </a:lnTo>
                <a:lnTo>
                  <a:pt x="84403" y="268104"/>
                </a:lnTo>
                <a:lnTo>
                  <a:pt x="87428" y="242116"/>
                </a:lnTo>
                <a:lnTo>
                  <a:pt x="90299" y="220317"/>
                </a:lnTo>
                <a:lnTo>
                  <a:pt x="93029" y="202630"/>
                </a:lnTo>
                <a:lnTo>
                  <a:pt x="95574" y="189287"/>
                </a:lnTo>
                <a:lnTo>
                  <a:pt x="98444" y="170629"/>
                </a:lnTo>
                <a:lnTo>
                  <a:pt x="100849" y="155929"/>
                </a:lnTo>
                <a:lnTo>
                  <a:pt x="102789" y="145184"/>
                </a:lnTo>
                <a:lnTo>
                  <a:pt x="104263" y="138396"/>
                </a:lnTo>
                <a:lnTo>
                  <a:pt x="112951" y="107831"/>
                </a:lnTo>
                <a:lnTo>
                  <a:pt x="119157" y="84093"/>
                </a:lnTo>
                <a:lnTo>
                  <a:pt x="122881" y="67181"/>
                </a:lnTo>
                <a:lnTo>
                  <a:pt x="124122" y="57096"/>
                </a:lnTo>
                <a:lnTo>
                  <a:pt x="130328" y="51304"/>
                </a:lnTo>
                <a:lnTo>
                  <a:pt x="134052" y="44787"/>
                </a:lnTo>
                <a:lnTo>
                  <a:pt x="135293" y="37547"/>
                </a:lnTo>
                <a:lnTo>
                  <a:pt x="141913" y="26169"/>
                </a:lnTo>
                <a:lnTo>
                  <a:pt x="145223" y="19756"/>
                </a:lnTo>
                <a:lnTo>
                  <a:pt x="145223" y="18308"/>
                </a:lnTo>
                <a:lnTo>
                  <a:pt x="141913" y="6102"/>
                </a:lnTo>
                <a:lnTo>
                  <a:pt x="136121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241247" y="2007632"/>
            <a:ext cx="224790" cy="453390"/>
          </a:xfrm>
          <a:custGeom>
            <a:avLst/>
            <a:gdLst/>
            <a:ahLst/>
            <a:cxnLst/>
            <a:rect l="l" t="t" r="r" b="b"/>
            <a:pathLst>
              <a:path w="224790" h="453389">
                <a:moveTo>
                  <a:pt x="151429" y="42201"/>
                </a:moveTo>
                <a:lnTo>
                  <a:pt x="75714" y="42201"/>
                </a:lnTo>
                <a:lnTo>
                  <a:pt x="75714" y="394916"/>
                </a:lnTo>
                <a:lnTo>
                  <a:pt x="74473" y="401950"/>
                </a:lnTo>
                <a:lnTo>
                  <a:pt x="72029" y="411932"/>
                </a:lnTo>
                <a:lnTo>
                  <a:pt x="71991" y="420775"/>
                </a:lnTo>
                <a:lnTo>
                  <a:pt x="73775" y="434894"/>
                </a:lnTo>
                <a:lnTo>
                  <a:pt x="79128" y="444979"/>
                </a:lnTo>
                <a:lnTo>
                  <a:pt x="88049" y="451030"/>
                </a:lnTo>
                <a:lnTo>
                  <a:pt x="100539" y="453047"/>
                </a:lnTo>
                <a:lnTo>
                  <a:pt x="101780" y="453047"/>
                </a:lnTo>
                <a:lnTo>
                  <a:pt x="125557" y="419728"/>
                </a:lnTo>
                <a:lnTo>
                  <a:pt x="127070" y="411932"/>
                </a:lnTo>
                <a:lnTo>
                  <a:pt x="128660" y="406075"/>
                </a:lnTo>
                <a:lnTo>
                  <a:pt x="130328" y="402157"/>
                </a:lnTo>
                <a:lnTo>
                  <a:pt x="132733" y="375005"/>
                </a:lnTo>
                <a:lnTo>
                  <a:pt x="134983" y="353749"/>
                </a:lnTo>
                <a:lnTo>
                  <a:pt x="137077" y="338389"/>
                </a:lnTo>
                <a:lnTo>
                  <a:pt x="139017" y="328925"/>
                </a:lnTo>
                <a:lnTo>
                  <a:pt x="145223" y="259416"/>
                </a:lnTo>
                <a:lnTo>
                  <a:pt x="145223" y="233350"/>
                </a:lnTo>
                <a:lnTo>
                  <a:pt x="146542" y="207595"/>
                </a:lnTo>
                <a:lnTo>
                  <a:pt x="148016" y="183701"/>
                </a:lnTo>
                <a:lnTo>
                  <a:pt x="149645" y="161669"/>
                </a:lnTo>
                <a:lnTo>
                  <a:pt x="151429" y="141499"/>
                </a:lnTo>
                <a:lnTo>
                  <a:pt x="151429" y="42201"/>
                </a:lnTo>
                <a:close/>
              </a:path>
              <a:path w="224790" h="453389">
                <a:moveTo>
                  <a:pt x="33513" y="3723"/>
                </a:moveTo>
                <a:lnTo>
                  <a:pt x="7861" y="3723"/>
                </a:lnTo>
                <a:lnTo>
                  <a:pt x="2068" y="8688"/>
                </a:lnTo>
                <a:lnTo>
                  <a:pt x="0" y="18618"/>
                </a:lnTo>
                <a:lnTo>
                  <a:pt x="3840" y="29479"/>
                </a:lnTo>
                <a:lnTo>
                  <a:pt x="8843" y="37236"/>
                </a:lnTo>
                <a:lnTo>
                  <a:pt x="15011" y="41891"/>
                </a:lnTo>
                <a:lnTo>
                  <a:pt x="22342" y="43443"/>
                </a:lnTo>
                <a:lnTo>
                  <a:pt x="61233" y="43443"/>
                </a:lnTo>
                <a:lnTo>
                  <a:pt x="67439" y="43029"/>
                </a:lnTo>
                <a:lnTo>
                  <a:pt x="75714" y="42201"/>
                </a:lnTo>
                <a:lnTo>
                  <a:pt x="151429" y="42201"/>
                </a:lnTo>
                <a:lnTo>
                  <a:pt x="151429" y="38478"/>
                </a:lnTo>
                <a:lnTo>
                  <a:pt x="213980" y="38478"/>
                </a:lnTo>
                <a:lnTo>
                  <a:pt x="214770" y="38245"/>
                </a:lnTo>
                <a:lnTo>
                  <a:pt x="218921" y="33823"/>
                </a:lnTo>
                <a:lnTo>
                  <a:pt x="222218" y="26453"/>
                </a:lnTo>
                <a:lnTo>
                  <a:pt x="224661" y="16135"/>
                </a:lnTo>
                <a:lnTo>
                  <a:pt x="224661" y="7240"/>
                </a:lnTo>
                <a:lnTo>
                  <a:pt x="223627" y="6206"/>
                </a:lnTo>
                <a:lnTo>
                  <a:pt x="79438" y="6206"/>
                </a:lnTo>
                <a:lnTo>
                  <a:pt x="71797" y="5120"/>
                </a:lnTo>
                <a:lnTo>
                  <a:pt x="61595" y="4344"/>
                </a:lnTo>
                <a:lnTo>
                  <a:pt x="48834" y="3878"/>
                </a:lnTo>
                <a:lnTo>
                  <a:pt x="33513" y="3723"/>
                </a:lnTo>
                <a:close/>
              </a:path>
              <a:path w="224790" h="453389">
                <a:moveTo>
                  <a:pt x="213980" y="38478"/>
                </a:moveTo>
                <a:lnTo>
                  <a:pt x="151429" y="38478"/>
                </a:lnTo>
                <a:lnTo>
                  <a:pt x="157635" y="40133"/>
                </a:lnTo>
                <a:lnTo>
                  <a:pt x="163428" y="40960"/>
                </a:lnTo>
                <a:lnTo>
                  <a:pt x="208112" y="40960"/>
                </a:lnTo>
                <a:lnTo>
                  <a:pt x="209767" y="40546"/>
                </a:lnTo>
                <a:lnTo>
                  <a:pt x="209767" y="39719"/>
                </a:lnTo>
                <a:lnTo>
                  <a:pt x="213980" y="38478"/>
                </a:lnTo>
                <a:close/>
              </a:path>
              <a:path w="224790" h="453389">
                <a:moveTo>
                  <a:pt x="208525" y="0"/>
                </a:moveTo>
                <a:lnTo>
                  <a:pt x="99298" y="1241"/>
                </a:lnTo>
                <a:lnTo>
                  <a:pt x="87299" y="4551"/>
                </a:lnTo>
                <a:lnTo>
                  <a:pt x="80679" y="6206"/>
                </a:lnTo>
                <a:lnTo>
                  <a:pt x="223627" y="6206"/>
                </a:lnTo>
                <a:lnTo>
                  <a:pt x="219283" y="1861"/>
                </a:lnTo>
                <a:lnTo>
                  <a:pt x="208525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56548" y="2126790"/>
            <a:ext cx="210185" cy="328930"/>
          </a:xfrm>
          <a:custGeom>
            <a:avLst/>
            <a:gdLst/>
            <a:ahLst/>
            <a:cxnLst/>
            <a:rect l="l" t="t" r="r" b="b"/>
            <a:pathLst>
              <a:path w="210185" h="328930">
                <a:moveTo>
                  <a:pt x="111710" y="8688"/>
                </a:moveTo>
                <a:lnTo>
                  <a:pt x="100539" y="8688"/>
                </a:lnTo>
                <a:lnTo>
                  <a:pt x="88786" y="10899"/>
                </a:lnTo>
                <a:lnTo>
                  <a:pt x="52403" y="31302"/>
                </a:lnTo>
                <a:lnTo>
                  <a:pt x="28548" y="74473"/>
                </a:lnTo>
                <a:lnTo>
                  <a:pt x="13963" y="113727"/>
                </a:lnTo>
                <a:lnTo>
                  <a:pt x="0" y="176254"/>
                </a:lnTo>
                <a:lnTo>
                  <a:pt x="0" y="259416"/>
                </a:lnTo>
                <a:lnTo>
                  <a:pt x="1745" y="282767"/>
                </a:lnTo>
                <a:lnTo>
                  <a:pt x="4189" y="299445"/>
                </a:lnTo>
                <a:lnTo>
                  <a:pt x="7330" y="309453"/>
                </a:lnTo>
                <a:lnTo>
                  <a:pt x="11171" y="312789"/>
                </a:lnTo>
                <a:lnTo>
                  <a:pt x="16097" y="319848"/>
                </a:lnTo>
                <a:lnTo>
                  <a:pt x="21876" y="324891"/>
                </a:lnTo>
                <a:lnTo>
                  <a:pt x="28509" y="327916"/>
                </a:lnTo>
                <a:lnTo>
                  <a:pt x="35995" y="328925"/>
                </a:lnTo>
                <a:lnTo>
                  <a:pt x="60199" y="328925"/>
                </a:lnTo>
                <a:lnTo>
                  <a:pt x="95525" y="301104"/>
                </a:lnTo>
                <a:lnTo>
                  <a:pt x="107206" y="279276"/>
                </a:lnTo>
                <a:lnTo>
                  <a:pt x="71680" y="279276"/>
                </a:lnTo>
                <a:lnTo>
                  <a:pt x="71473" y="278034"/>
                </a:lnTo>
                <a:lnTo>
                  <a:pt x="71163" y="276793"/>
                </a:lnTo>
                <a:lnTo>
                  <a:pt x="70749" y="275552"/>
                </a:lnTo>
                <a:lnTo>
                  <a:pt x="70808" y="237281"/>
                </a:lnTo>
                <a:lnTo>
                  <a:pt x="72068" y="214964"/>
                </a:lnTo>
                <a:lnTo>
                  <a:pt x="73542" y="198285"/>
                </a:lnTo>
                <a:lnTo>
                  <a:pt x="75171" y="188278"/>
                </a:lnTo>
                <a:lnTo>
                  <a:pt x="76956" y="184942"/>
                </a:lnTo>
                <a:lnTo>
                  <a:pt x="79399" y="175362"/>
                </a:lnTo>
                <a:lnTo>
                  <a:pt x="81455" y="162445"/>
                </a:lnTo>
                <a:lnTo>
                  <a:pt x="83123" y="146193"/>
                </a:lnTo>
                <a:lnTo>
                  <a:pt x="84403" y="126605"/>
                </a:lnTo>
                <a:lnTo>
                  <a:pt x="90066" y="105058"/>
                </a:lnTo>
                <a:lnTo>
                  <a:pt x="100539" y="66716"/>
                </a:lnTo>
                <a:lnTo>
                  <a:pt x="118537" y="43132"/>
                </a:lnTo>
                <a:lnTo>
                  <a:pt x="206642" y="43132"/>
                </a:lnTo>
                <a:lnTo>
                  <a:pt x="207672" y="36189"/>
                </a:lnTo>
                <a:lnTo>
                  <a:pt x="208814" y="27927"/>
                </a:lnTo>
                <a:lnTo>
                  <a:pt x="148326" y="27927"/>
                </a:lnTo>
                <a:lnTo>
                  <a:pt x="139288" y="19510"/>
                </a:lnTo>
                <a:lnTo>
                  <a:pt x="130173" y="13498"/>
                </a:lnTo>
                <a:lnTo>
                  <a:pt x="120980" y="9891"/>
                </a:lnTo>
                <a:lnTo>
                  <a:pt x="111710" y="8688"/>
                </a:lnTo>
                <a:close/>
              </a:path>
              <a:path w="210185" h="328930">
                <a:moveTo>
                  <a:pt x="194410" y="234281"/>
                </a:moveTo>
                <a:lnTo>
                  <a:pt x="128156" y="234281"/>
                </a:lnTo>
                <a:lnTo>
                  <a:pt x="129009" y="244676"/>
                </a:lnTo>
                <a:lnTo>
                  <a:pt x="130328" y="254451"/>
                </a:lnTo>
                <a:lnTo>
                  <a:pt x="132113" y="263605"/>
                </a:lnTo>
                <a:lnTo>
                  <a:pt x="134362" y="272139"/>
                </a:lnTo>
                <a:lnTo>
                  <a:pt x="136554" y="281971"/>
                </a:lnTo>
                <a:lnTo>
                  <a:pt x="159963" y="322408"/>
                </a:lnTo>
                <a:lnTo>
                  <a:pt x="176874" y="327683"/>
                </a:lnTo>
                <a:lnTo>
                  <a:pt x="180908" y="327683"/>
                </a:lnTo>
                <a:lnTo>
                  <a:pt x="182563" y="328511"/>
                </a:lnTo>
                <a:lnTo>
                  <a:pt x="184528" y="328925"/>
                </a:lnTo>
                <a:lnTo>
                  <a:pt x="188045" y="328925"/>
                </a:lnTo>
                <a:lnTo>
                  <a:pt x="195260" y="327761"/>
                </a:lnTo>
                <a:lnTo>
                  <a:pt x="200768" y="324270"/>
                </a:lnTo>
                <a:lnTo>
                  <a:pt x="204569" y="318452"/>
                </a:lnTo>
                <a:lnTo>
                  <a:pt x="206664" y="310306"/>
                </a:lnTo>
                <a:lnTo>
                  <a:pt x="206664" y="309065"/>
                </a:lnTo>
                <a:lnTo>
                  <a:pt x="197975" y="271828"/>
                </a:lnTo>
                <a:lnTo>
                  <a:pt x="196941" y="262312"/>
                </a:lnTo>
                <a:lnTo>
                  <a:pt x="195182" y="254865"/>
                </a:lnTo>
                <a:lnTo>
                  <a:pt x="192700" y="249486"/>
                </a:lnTo>
                <a:lnTo>
                  <a:pt x="194148" y="237281"/>
                </a:lnTo>
                <a:lnTo>
                  <a:pt x="194410" y="234281"/>
                </a:lnTo>
                <a:close/>
              </a:path>
              <a:path w="210185" h="328930">
                <a:moveTo>
                  <a:pt x="206642" y="43132"/>
                </a:moveTo>
                <a:lnTo>
                  <a:pt x="118537" y="43132"/>
                </a:lnTo>
                <a:lnTo>
                  <a:pt x="128673" y="45821"/>
                </a:lnTo>
                <a:lnTo>
                  <a:pt x="135086" y="49649"/>
                </a:lnTo>
                <a:lnTo>
                  <a:pt x="137776" y="54614"/>
                </a:lnTo>
                <a:lnTo>
                  <a:pt x="135603" y="67065"/>
                </a:lnTo>
                <a:lnTo>
                  <a:pt x="134052" y="78042"/>
                </a:lnTo>
                <a:lnTo>
                  <a:pt x="133121" y="87545"/>
                </a:lnTo>
                <a:lnTo>
                  <a:pt x="132811" y="95574"/>
                </a:lnTo>
                <a:lnTo>
                  <a:pt x="128466" y="130018"/>
                </a:lnTo>
                <a:lnTo>
                  <a:pt x="119215" y="173742"/>
                </a:lnTo>
                <a:lnTo>
                  <a:pt x="104670" y="207391"/>
                </a:lnTo>
                <a:lnTo>
                  <a:pt x="95652" y="227571"/>
                </a:lnTo>
                <a:lnTo>
                  <a:pt x="85586" y="250291"/>
                </a:lnTo>
                <a:lnTo>
                  <a:pt x="74473" y="275552"/>
                </a:lnTo>
                <a:lnTo>
                  <a:pt x="73439" y="276793"/>
                </a:lnTo>
                <a:lnTo>
                  <a:pt x="72508" y="278034"/>
                </a:lnTo>
                <a:lnTo>
                  <a:pt x="71680" y="279276"/>
                </a:lnTo>
                <a:lnTo>
                  <a:pt x="107206" y="279276"/>
                </a:lnTo>
                <a:lnTo>
                  <a:pt x="122881" y="247004"/>
                </a:lnTo>
                <a:lnTo>
                  <a:pt x="128156" y="234281"/>
                </a:lnTo>
                <a:lnTo>
                  <a:pt x="194410" y="234281"/>
                </a:lnTo>
                <a:lnTo>
                  <a:pt x="194872" y="229006"/>
                </a:lnTo>
                <a:lnTo>
                  <a:pt x="194872" y="224662"/>
                </a:lnTo>
                <a:lnTo>
                  <a:pt x="195803" y="161049"/>
                </a:lnTo>
                <a:lnTo>
                  <a:pt x="199837" y="101160"/>
                </a:lnTo>
                <a:lnTo>
                  <a:pt x="202319" y="85644"/>
                </a:lnTo>
                <a:lnTo>
                  <a:pt x="202552" y="72766"/>
                </a:lnTo>
                <a:lnTo>
                  <a:pt x="203250" y="62061"/>
                </a:lnTo>
                <a:lnTo>
                  <a:pt x="204414" y="53527"/>
                </a:lnTo>
                <a:lnTo>
                  <a:pt x="206043" y="47166"/>
                </a:lnTo>
                <a:lnTo>
                  <a:pt x="206642" y="43132"/>
                </a:lnTo>
                <a:close/>
              </a:path>
              <a:path w="210185" h="328930">
                <a:moveTo>
                  <a:pt x="191148" y="0"/>
                </a:moveTo>
                <a:lnTo>
                  <a:pt x="181257" y="1745"/>
                </a:lnTo>
                <a:lnTo>
                  <a:pt x="170823" y="6981"/>
                </a:lnTo>
                <a:lnTo>
                  <a:pt x="159846" y="15709"/>
                </a:lnTo>
                <a:lnTo>
                  <a:pt x="148326" y="27927"/>
                </a:lnTo>
                <a:lnTo>
                  <a:pt x="208814" y="27927"/>
                </a:lnTo>
                <a:lnTo>
                  <a:pt x="209534" y="21915"/>
                </a:lnTo>
                <a:lnTo>
                  <a:pt x="209767" y="18618"/>
                </a:lnTo>
                <a:lnTo>
                  <a:pt x="208603" y="11054"/>
                </a:lnTo>
                <a:lnTo>
                  <a:pt x="205112" y="5430"/>
                </a:lnTo>
                <a:lnTo>
                  <a:pt x="199294" y="1745"/>
                </a:lnTo>
                <a:lnTo>
                  <a:pt x="191148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20120" y="2132996"/>
            <a:ext cx="229235" cy="345440"/>
          </a:xfrm>
          <a:custGeom>
            <a:avLst/>
            <a:gdLst/>
            <a:ahLst/>
            <a:cxnLst/>
            <a:rect l="l" t="t" r="r" b="b"/>
            <a:pathLst>
              <a:path w="229235" h="345439">
                <a:moveTo>
                  <a:pt x="223668" y="99608"/>
                </a:moveTo>
                <a:lnTo>
                  <a:pt x="148947" y="99608"/>
                </a:lnTo>
                <a:lnTo>
                  <a:pt x="151015" y="108503"/>
                </a:lnTo>
                <a:lnTo>
                  <a:pt x="151886" y="115123"/>
                </a:lnTo>
                <a:lnTo>
                  <a:pt x="148947" y="160118"/>
                </a:lnTo>
                <a:lnTo>
                  <a:pt x="146742" y="174237"/>
                </a:lnTo>
                <a:lnTo>
                  <a:pt x="145223" y="185253"/>
                </a:lnTo>
                <a:lnTo>
                  <a:pt x="144292" y="193864"/>
                </a:lnTo>
                <a:lnTo>
                  <a:pt x="143982" y="199837"/>
                </a:lnTo>
                <a:lnTo>
                  <a:pt x="143568" y="203767"/>
                </a:lnTo>
                <a:lnTo>
                  <a:pt x="143051" y="207595"/>
                </a:lnTo>
                <a:lnTo>
                  <a:pt x="142430" y="211318"/>
                </a:lnTo>
                <a:lnTo>
                  <a:pt x="142741" y="211318"/>
                </a:lnTo>
                <a:lnTo>
                  <a:pt x="142327" y="212353"/>
                </a:lnTo>
                <a:lnTo>
                  <a:pt x="142120" y="213490"/>
                </a:lnTo>
                <a:lnTo>
                  <a:pt x="142120" y="214732"/>
                </a:lnTo>
                <a:lnTo>
                  <a:pt x="148397" y="261200"/>
                </a:lnTo>
                <a:lnTo>
                  <a:pt x="149567" y="270160"/>
                </a:lnTo>
                <a:lnTo>
                  <a:pt x="168186" y="317753"/>
                </a:lnTo>
                <a:lnTo>
                  <a:pt x="207905" y="345060"/>
                </a:lnTo>
                <a:lnTo>
                  <a:pt x="221145" y="345060"/>
                </a:lnTo>
                <a:lnTo>
                  <a:pt x="226937" y="340095"/>
                </a:lnTo>
                <a:lnTo>
                  <a:pt x="229006" y="330166"/>
                </a:lnTo>
                <a:lnTo>
                  <a:pt x="228452" y="326675"/>
                </a:lnTo>
                <a:lnTo>
                  <a:pt x="226834" y="321012"/>
                </a:lnTo>
                <a:lnTo>
                  <a:pt x="224017" y="312789"/>
                </a:lnTo>
                <a:lnTo>
                  <a:pt x="220210" y="302548"/>
                </a:lnTo>
                <a:lnTo>
                  <a:pt x="217059" y="293394"/>
                </a:lnTo>
                <a:lnTo>
                  <a:pt x="214732" y="277414"/>
                </a:lnTo>
                <a:lnTo>
                  <a:pt x="213335" y="254916"/>
                </a:lnTo>
                <a:lnTo>
                  <a:pt x="212870" y="225903"/>
                </a:lnTo>
                <a:lnTo>
                  <a:pt x="212973" y="213490"/>
                </a:lnTo>
                <a:lnTo>
                  <a:pt x="214111" y="199837"/>
                </a:lnTo>
                <a:lnTo>
                  <a:pt x="215314" y="192855"/>
                </a:lnTo>
                <a:lnTo>
                  <a:pt x="216438" y="184322"/>
                </a:lnTo>
                <a:lnTo>
                  <a:pt x="217505" y="174004"/>
                </a:lnTo>
                <a:lnTo>
                  <a:pt x="218455" y="162600"/>
                </a:lnTo>
                <a:lnTo>
                  <a:pt x="218455" y="137776"/>
                </a:lnTo>
                <a:lnTo>
                  <a:pt x="218843" y="133237"/>
                </a:lnTo>
                <a:lnTo>
                  <a:pt x="220007" y="124277"/>
                </a:lnTo>
                <a:lnTo>
                  <a:pt x="221946" y="110895"/>
                </a:lnTo>
                <a:lnTo>
                  <a:pt x="223668" y="99608"/>
                </a:lnTo>
                <a:close/>
              </a:path>
              <a:path w="229235" h="345439">
                <a:moveTo>
                  <a:pt x="29789" y="0"/>
                </a:moveTo>
                <a:lnTo>
                  <a:pt x="25858" y="0"/>
                </a:lnTo>
                <a:lnTo>
                  <a:pt x="21307" y="2896"/>
                </a:lnTo>
                <a:lnTo>
                  <a:pt x="7602" y="42046"/>
                </a:lnTo>
                <a:lnTo>
                  <a:pt x="1241" y="96815"/>
                </a:lnTo>
                <a:lnTo>
                  <a:pt x="310" y="217990"/>
                </a:lnTo>
                <a:lnTo>
                  <a:pt x="0" y="280517"/>
                </a:lnTo>
                <a:lnTo>
                  <a:pt x="2794" y="293394"/>
                </a:lnTo>
                <a:lnTo>
                  <a:pt x="4709" y="302859"/>
                </a:lnTo>
                <a:lnTo>
                  <a:pt x="5818" y="309142"/>
                </a:lnTo>
                <a:lnTo>
                  <a:pt x="6206" y="312789"/>
                </a:lnTo>
                <a:lnTo>
                  <a:pt x="10627" y="321477"/>
                </a:lnTo>
                <a:lnTo>
                  <a:pt x="17066" y="327683"/>
                </a:lnTo>
                <a:lnTo>
                  <a:pt x="25522" y="331407"/>
                </a:lnTo>
                <a:lnTo>
                  <a:pt x="35995" y="332648"/>
                </a:lnTo>
                <a:lnTo>
                  <a:pt x="45511" y="332648"/>
                </a:lnTo>
                <a:lnTo>
                  <a:pt x="49648" y="331821"/>
                </a:lnTo>
                <a:lnTo>
                  <a:pt x="49648" y="330166"/>
                </a:lnTo>
                <a:lnTo>
                  <a:pt x="53799" y="328769"/>
                </a:lnTo>
                <a:lnTo>
                  <a:pt x="57872" y="324580"/>
                </a:lnTo>
                <a:lnTo>
                  <a:pt x="61867" y="317598"/>
                </a:lnTo>
                <a:lnTo>
                  <a:pt x="65784" y="307824"/>
                </a:lnTo>
                <a:lnTo>
                  <a:pt x="70672" y="294985"/>
                </a:lnTo>
                <a:lnTo>
                  <a:pt x="74783" y="285326"/>
                </a:lnTo>
                <a:lnTo>
                  <a:pt x="78119" y="278849"/>
                </a:lnTo>
                <a:lnTo>
                  <a:pt x="80679" y="275552"/>
                </a:lnTo>
                <a:lnTo>
                  <a:pt x="85179" y="261200"/>
                </a:lnTo>
                <a:lnTo>
                  <a:pt x="89988" y="247934"/>
                </a:lnTo>
                <a:lnTo>
                  <a:pt x="95108" y="235755"/>
                </a:lnTo>
                <a:lnTo>
                  <a:pt x="100539" y="224661"/>
                </a:lnTo>
                <a:lnTo>
                  <a:pt x="101795" y="220007"/>
                </a:lnTo>
                <a:lnTo>
                  <a:pt x="64233" y="220007"/>
                </a:lnTo>
                <a:lnTo>
                  <a:pt x="69528" y="191459"/>
                </a:lnTo>
                <a:lnTo>
                  <a:pt x="73309" y="164462"/>
                </a:lnTo>
                <a:lnTo>
                  <a:pt x="75579" y="139017"/>
                </a:lnTo>
                <a:lnTo>
                  <a:pt x="76296" y="116364"/>
                </a:lnTo>
                <a:lnTo>
                  <a:pt x="76180" y="94352"/>
                </a:lnTo>
                <a:lnTo>
                  <a:pt x="75714" y="79516"/>
                </a:lnTo>
                <a:lnTo>
                  <a:pt x="74938" y="70614"/>
                </a:lnTo>
                <a:lnTo>
                  <a:pt x="73852" y="67646"/>
                </a:lnTo>
                <a:lnTo>
                  <a:pt x="73031" y="52131"/>
                </a:lnTo>
                <a:lnTo>
                  <a:pt x="60820" y="9929"/>
                </a:lnTo>
                <a:lnTo>
                  <a:pt x="40339" y="620"/>
                </a:lnTo>
                <a:lnTo>
                  <a:pt x="29789" y="0"/>
                </a:lnTo>
                <a:close/>
              </a:path>
              <a:path w="229235" h="345439">
                <a:moveTo>
                  <a:pt x="194872" y="7447"/>
                </a:moveTo>
                <a:lnTo>
                  <a:pt x="187425" y="7447"/>
                </a:lnTo>
                <a:lnTo>
                  <a:pt x="174431" y="8533"/>
                </a:lnTo>
                <a:lnTo>
                  <a:pt x="137620" y="35219"/>
                </a:lnTo>
                <a:lnTo>
                  <a:pt x="117140" y="72883"/>
                </a:lnTo>
                <a:lnTo>
                  <a:pt x="114192" y="79593"/>
                </a:lnTo>
                <a:lnTo>
                  <a:pt x="111555" y="84674"/>
                </a:lnTo>
                <a:lnTo>
                  <a:pt x="109227" y="88127"/>
                </a:lnTo>
                <a:lnTo>
                  <a:pt x="99298" y="114328"/>
                </a:lnTo>
                <a:lnTo>
                  <a:pt x="89368" y="142973"/>
                </a:lnTo>
                <a:lnTo>
                  <a:pt x="79386" y="174237"/>
                </a:lnTo>
                <a:lnTo>
                  <a:pt x="69508" y="207595"/>
                </a:lnTo>
                <a:lnTo>
                  <a:pt x="64233" y="220007"/>
                </a:lnTo>
                <a:lnTo>
                  <a:pt x="101795" y="220007"/>
                </a:lnTo>
                <a:lnTo>
                  <a:pt x="121640" y="146464"/>
                </a:lnTo>
                <a:lnTo>
                  <a:pt x="130096" y="127012"/>
                </a:lnTo>
                <a:lnTo>
                  <a:pt x="137465" y="112718"/>
                </a:lnTo>
                <a:lnTo>
                  <a:pt x="143749" y="103584"/>
                </a:lnTo>
                <a:lnTo>
                  <a:pt x="148947" y="99608"/>
                </a:lnTo>
                <a:lnTo>
                  <a:pt x="223668" y="99608"/>
                </a:lnTo>
                <a:lnTo>
                  <a:pt x="224661" y="93091"/>
                </a:lnTo>
                <a:lnTo>
                  <a:pt x="224661" y="58958"/>
                </a:lnTo>
                <a:lnTo>
                  <a:pt x="223420" y="55234"/>
                </a:lnTo>
                <a:lnTo>
                  <a:pt x="220969" y="52170"/>
                </a:lnTo>
                <a:lnTo>
                  <a:pt x="220938" y="33926"/>
                </a:lnTo>
                <a:lnTo>
                  <a:pt x="201699" y="8610"/>
                </a:lnTo>
                <a:lnTo>
                  <a:pt x="194872" y="7447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001448" y="2151304"/>
            <a:ext cx="107950" cy="335915"/>
          </a:xfrm>
          <a:custGeom>
            <a:avLst/>
            <a:gdLst/>
            <a:ahLst/>
            <a:cxnLst/>
            <a:rect l="l" t="t" r="r" b="b"/>
            <a:pathLst>
              <a:path w="107950" h="335914">
                <a:moveTo>
                  <a:pt x="54303" y="0"/>
                </a:moveTo>
                <a:lnTo>
                  <a:pt x="39777" y="1900"/>
                </a:lnTo>
                <a:lnTo>
                  <a:pt x="29401" y="3568"/>
                </a:lnTo>
                <a:lnTo>
                  <a:pt x="23175" y="5003"/>
                </a:lnTo>
                <a:lnTo>
                  <a:pt x="21100" y="6206"/>
                </a:lnTo>
                <a:lnTo>
                  <a:pt x="14409" y="8746"/>
                </a:lnTo>
                <a:lnTo>
                  <a:pt x="8921" y="15748"/>
                </a:lnTo>
                <a:lnTo>
                  <a:pt x="4635" y="27210"/>
                </a:lnTo>
                <a:lnTo>
                  <a:pt x="1551" y="43132"/>
                </a:lnTo>
                <a:lnTo>
                  <a:pt x="1861" y="50579"/>
                </a:lnTo>
                <a:lnTo>
                  <a:pt x="1448" y="54924"/>
                </a:lnTo>
                <a:lnTo>
                  <a:pt x="1137" y="59475"/>
                </a:lnTo>
                <a:lnTo>
                  <a:pt x="930" y="64233"/>
                </a:lnTo>
                <a:lnTo>
                  <a:pt x="1861" y="81610"/>
                </a:lnTo>
                <a:lnTo>
                  <a:pt x="1861" y="82851"/>
                </a:lnTo>
                <a:lnTo>
                  <a:pt x="1241" y="89471"/>
                </a:lnTo>
                <a:lnTo>
                  <a:pt x="0" y="101470"/>
                </a:lnTo>
                <a:lnTo>
                  <a:pt x="1596" y="139482"/>
                </a:lnTo>
                <a:lnTo>
                  <a:pt x="5585" y="197354"/>
                </a:lnTo>
                <a:lnTo>
                  <a:pt x="12722" y="249486"/>
                </a:lnTo>
                <a:lnTo>
                  <a:pt x="24649" y="286257"/>
                </a:lnTo>
                <a:lnTo>
                  <a:pt x="49571" y="322641"/>
                </a:lnTo>
                <a:lnTo>
                  <a:pt x="82851" y="335441"/>
                </a:lnTo>
                <a:lnTo>
                  <a:pt x="91967" y="334355"/>
                </a:lnTo>
                <a:lnTo>
                  <a:pt x="99142" y="331097"/>
                </a:lnTo>
                <a:lnTo>
                  <a:pt x="104379" y="325666"/>
                </a:lnTo>
                <a:lnTo>
                  <a:pt x="107676" y="318064"/>
                </a:lnTo>
                <a:lnTo>
                  <a:pt x="107676" y="314961"/>
                </a:lnTo>
                <a:lnTo>
                  <a:pt x="106435" y="311651"/>
                </a:lnTo>
                <a:lnTo>
                  <a:pt x="103952" y="308134"/>
                </a:lnTo>
                <a:lnTo>
                  <a:pt x="97332" y="303376"/>
                </a:lnTo>
                <a:lnTo>
                  <a:pt x="94022" y="300480"/>
                </a:lnTo>
                <a:lnTo>
                  <a:pt x="94022" y="299445"/>
                </a:lnTo>
                <a:lnTo>
                  <a:pt x="89135" y="281486"/>
                </a:lnTo>
                <a:lnTo>
                  <a:pt x="85644" y="266398"/>
                </a:lnTo>
                <a:lnTo>
                  <a:pt x="83550" y="254179"/>
                </a:lnTo>
                <a:lnTo>
                  <a:pt x="82851" y="244831"/>
                </a:lnTo>
                <a:lnTo>
                  <a:pt x="82024" y="234902"/>
                </a:lnTo>
                <a:lnTo>
                  <a:pt x="80576" y="227040"/>
                </a:lnTo>
                <a:lnTo>
                  <a:pt x="78507" y="221248"/>
                </a:lnTo>
                <a:lnTo>
                  <a:pt x="77886" y="216283"/>
                </a:lnTo>
                <a:lnTo>
                  <a:pt x="76956" y="198285"/>
                </a:lnTo>
                <a:lnTo>
                  <a:pt x="77369" y="190424"/>
                </a:lnTo>
                <a:lnTo>
                  <a:pt x="77990" y="182770"/>
                </a:lnTo>
                <a:lnTo>
                  <a:pt x="78817" y="175323"/>
                </a:lnTo>
                <a:lnTo>
                  <a:pt x="77576" y="149257"/>
                </a:lnTo>
                <a:lnTo>
                  <a:pt x="85217" y="91734"/>
                </a:lnTo>
                <a:lnTo>
                  <a:pt x="88282" y="71835"/>
                </a:lnTo>
                <a:lnTo>
                  <a:pt x="90493" y="52325"/>
                </a:lnTo>
                <a:lnTo>
                  <a:pt x="91850" y="33202"/>
                </a:lnTo>
                <a:lnTo>
                  <a:pt x="91643" y="30099"/>
                </a:lnTo>
                <a:lnTo>
                  <a:pt x="64892" y="1357"/>
                </a:lnTo>
                <a:lnTo>
                  <a:pt x="5430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137476" y="2105689"/>
            <a:ext cx="221615" cy="509270"/>
          </a:xfrm>
          <a:custGeom>
            <a:avLst/>
            <a:gdLst/>
            <a:ahLst/>
            <a:cxnLst/>
            <a:rect l="l" t="t" r="r" b="b"/>
            <a:pathLst>
              <a:path w="221614" h="509269">
                <a:moveTo>
                  <a:pt x="40753" y="362438"/>
                </a:moveTo>
                <a:lnTo>
                  <a:pt x="30410" y="362438"/>
                </a:lnTo>
                <a:lnTo>
                  <a:pt x="25445" y="363679"/>
                </a:lnTo>
                <a:lnTo>
                  <a:pt x="7602" y="408751"/>
                </a:lnTo>
                <a:lnTo>
                  <a:pt x="6826" y="431946"/>
                </a:lnTo>
                <a:lnTo>
                  <a:pt x="7835" y="449983"/>
                </a:lnTo>
                <a:lnTo>
                  <a:pt x="10860" y="465925"/>
                </a:lnTo>
                <a:lnTo>
                  <a:pt x="15903" y="479772"/>
                </a:lnTo>
                <a:lnTo>
                  <a:pt x="22962" y="491525"/>
                </a:lnTo>
                <a:lnTo>
                  <a:pt x="22962" y="492353"/>
                </a:lnTo>
                <a:lnTo>
                  <a:pt x="67336" y="508437"/>
                </a:lnTo>
                <a:lnTo>
                  <a:pt x="83782" y="508902"/>
                </a:lnTo>
                <a:lnTo>
                  <a:pt x="91643" y="508902"/>
                </a:lnTo>
                <a:lnTo>
                  <a:pt x="123812" y="497421"/>
                </a:lnTo>
                <a:lnTo>
                  <a:pt x="127122" y="495559"/>
                </a:lnTo>
                <a:lnTo>
                  <a:pt x="130328" y="493387"/>
                </a:lnTo>
                <a:lnTo>
                  <a:pt x="133431" y="490905"/>
                </a:lnTo>
                <a:lnTo>
                  <a:pt x="149354" y="478900"/>
                </a:lnTo>
                <a:lnTo>
                  <a:pt x="162367" y="466468"/>
                </a:lnTo>
                <a:lnTo>
                  <a:pt x="164135" y="464218"/>
                </a:lnTo>
                <a:lnTo>
                  <a:pt x="55234" y="464218"/>
                </a:lnTo>
                <a:lnTo>
                  <a:pt x="51097" y="462563"/>
                </a:lnTo>
                <a:lnTo>
                  <a:pt x="49028" y="461322"/>
                </a:lnTo>
                <a:lnTo>
                  <a:pt x="49028" y="460495"/>
                </a:lnTo>
                <a:lnTo>
                  <a:pt x="42408" y="460495"/>
                </a:lnTo>
                <a:lnTo>
                  <a:pt x="39098" y="453875"/>
                </a:lnTo>
                <a:lnTo>
                  <a:pt x="39098" y="435670"/>
                </a:lnTo>
                <a:lnTo>
                  <a:pt x="39874" y="425275"/>
                </a:lnTo>
                <a:lnTo>
                  <a:pt x="42201" y="413328"/>
                </a:lnTo>
                <a:lnTo>
                  <a:pt x="46080" y="399830"/>
                </a:lnTo>
                <a:lnTo>
                  <a:pt x="51510" y="384780"/>
                </a:lnTo>
                <a:lnTo>
                  <a:pt x="51510" y="378987"/>
                </a:lnTo>
                <a:lnTo>
                  <a:pt x="50683" y="376091"/>
                </a:lnTo>
                <a:lnTo>
                  <a:pt x="49028" y="376091"/>
                </a:lnTo>
                <a:lnTo>
                  <a:pt x="45718" y="366989"/>
                </a:lnTo>
                <a:lnTo>
                  <a:pt x="40753" y="362438"/>
                </a:lnTo>
                <a:close/>
              </a:path>
              <a:path w="221614" h="509269">
                <a:moveTo>
                  <a:pt x="219353" y="254451"/>
                </a:moveTo>
                <a:lnTo>
                  <a:pt x="136534" y="254451"/>
                </a:lnTo>
                <a:lnTo>
                  <a:pt x="134052" y="285482"/>
                </a:lnTo>
                <a:lnTo>
                  <a:pt x="132888" y="310384"/>
                </a:lnTo>
                <a:lnTo>
                  <a:pt x="131570" y="328925"/>
                </a:lnTo>
                <a:lnTo>
                  <a:pt x="130096" y="341104"/>
                </a:lnTo>
                <a:lnTo>
                  <a:pt x="128466" y="346922"/>
                </a:lnTo>
                <a:lnTo>
                  <a:pt x="126973" y="361681"/>
                </a:lnTo>
                <a:lnTo>
                  <a:pt x="117606" y="406191"/>
                </a:lnTo>
                <a:lnTo>
                  <a:pt x="102090" y="439601"/>
                </a:lnTo>
                <a:lnTo>
                  <a:pt x="99711" y="442910"/>
                </a:lnTo>
                <a:lnTo>
                  <a:pt x="55234" y="464218"/>
                </a:lnTo>
                <a:lnTo>
                  <a:pt x="164135" y="464218"/>
                </a:lnTo>
                <a:lnTo>
                  <a:pt x="172472" y="453610"/>
                </a:lnTo>
                <a:lnTo>
                  <a:pt x="179667" y="440325"/>
                </a:lnTo>
                <a:lnTo>
                  <a:pt x="185949" y="430569"/>
                </a:lnTo>
                <a:lnTo>
                  <a:pt x="201699" y="381677"/>
                </a:lnTo>
                <a:lnTo>
                  <a:pt x="210698" y="332648"/>
                </a:lnTo>
                <a:lnTo>
                  <a:pt x="218455" y="276172"/>
                </a:lnTo>
                <a:lnTo>
                  <a:pt x="219353" y="254451"/>
                </a:lnTo>
                <a:close/>
              </a:path>
              <a:path w="221614" h="509269">
                <a:moveTo>
                  <a:pt x="62681" y="8688"/>
                </a:moveTo>
                <a:lnTo>
                  <a:pt x="51304" y="8688"/>
                </a:lnTo>
                <a:lnTo>
                  <a:pt x="47166" y="9929"/>
                </a:lnTo>
                <a:lnTo>
                  <a:pt x="20771" y="43423"/>
                </a:lnTo>
                <a:lnTo>
                  <a:pt x="18308" y="55544"/>
                </a:lnTo>
                <a:lnTo>
                  <a:pt x="16816" y="61544"/>
                </a:lnTo>
                <a:lnTo>
                  <a:pt x="8223" y="108452"/>
                </a:lnTo>
                <a:lnTo>
                  <a:pt x="1318" y="159963"/>
                </a:lnTo>
                <a:lnTo>
                  <a:pt x="0" y="194562"/>
                </a:lnTo>
                <a:lnTo>
                  <a:pt x="206" y="199940"/>
                </a:lnTo>
                <a:lnTo>
                  <a:pt x="620" y="205112"/>
                </a:lnTo>
                <a:lnTo>
                  <a:pt x="2792" y="236143"/>
                </a:lnTo>
                <a:lnTo>
                  <a:pt x="3206" y="243383"/>
                </a:lnTo>
                <a:lnTo>
                  <a:pt x="4758" y="249072"/>
                </a:lnTo>
                <a:lnTo>
                  <a:pt x="7447" y="253210"/>
                </a:lnTo>
                <a:lnTo>
                  <a:pt x="9871" y="267426"/>
                </a:lnTo>
                <a:lnTo>
                  <a:pt x="33202" y="300066"/>
                </a:lnTo>
                <a:lnTo>
                  <a:pt x="61130" y="310306"/>
                </a:lnTo>
                <a:lnTo>
                  <a:pt x="79108" y="306001"/>
                </a:lnTo>
                <a:lnTo>
                  <a:pt x="97669" y="295256"/>
                </a:lnTo>
                <a:lnTo>
                  <a:pt x="116811" y="278073"/>
                </a:lnTo>
                <a:lnTo>
                  <a:pt x="129539" y="262829"/>
                </a:lnTo>
                <a:lnTo>
                  <a:pt x="85334" y="262829"/>
                </a:lnTo>
                <a:lnTo>
                  <a:pt x="80990" y="259726"/>
                </a:lnTo>
                <a:lnTo>
                  <a:pt x="78404" y="251969"/>
                </a:lnTo>
                <a:lnTo>
                  <a:pt x="77576" y="239556"/>
                </a:lnTo>
                <a:lnTo>
                  <a:pt x="76956" y="230868"/>
                </a:lnTo>
                <a:lnTo>
                  <a:pt x="80660" y="184845"/>
                </a:lnTo>
                <a:lnTo>
                  <a:pt x="84946" y="144835"/>
                </a:lnTo>
                <a:lnTo>
                  <a:pt x="89814" y="110837"/>
                </a:lnTo>
                <a:lnTo>
                  <a:pt x="95264" y="82851"/>
                </a:lnTo>
                <a:lnTo>
                  <a:pt x="95471" y="78300"/>
                </a:lnTo>
                <a:lnTo>
                  <a:pt x="95574" y="69819"/>
                </a:lnTo>
                <a:lnTo>
                  <a:pt x="97643" y="64233"/>
                </a:lnTo>
                <a:lnTo>
                  <a:pt x="98620" y="57096"/>
                </a:lnTo>
                <a:lnTo>
                  <a:pt x="98674" y="43423"/>
                </a:lnTo>
                <a:lnTo>
                  <a:pt x="96427" y="29634"/>
                </a:lnTo>
                <a:lnTo>
                  <a:pt x="89678" y="19239"/>
                </a:lnTo>
                <a:lnTo>
                  <a:pt x="78430" y="12257"/>
                </a:lnTo>
                <a:lnTo>
                  <a:pt x="62681" y="8688"/>
                </a:lnTo>
                <a:close/>
              </a:path>
              <a:path w="221614" h="509269">
                <a:moveTo>
                  <a:pt x="161980" y="0"/>
                </a:moveTo>
                <a:lnTo>
                  <a:pt x="160738" y="0"/>
                </a:lnTo>
                <a:lnTo>
                  <a:pt x="150421" y="2637"/>
                </a:lnTo>
                <a:lnTo>
                  <a:pt x="143051" y="10550"/>
                </a:lnTo>
                <a:lnTo>
                  <a:pt x="138629" y="23738"/>
                </a:lnTo>
                <a:lnTo>
                  <a:pt x="137155" y="42201"/>
                </a:lnTo>
                <a:lnTo>
                  <a:pt x="137181" y="52286"/>
                </a:lnTo>
                <a:lnTo>
                  <a:pt x="137983" y="57096"/>
                </a:lnTo>
                <a:lnTo>
                  <a:pt x="139638" y="57096"/>
                </a:lnTo>
                <a:lnTo>
                  <a:pt x="139741" y="61544"/>
                </a:lnTo>
                <a:lnTo>
                  <a:pt x="139917" y="63302"/>
                </a:lnTo>
                <a:lnTo>
                  <a:pt x="139894" y="64233"/>
                </a:lnTo>
                <a:lnTo>
                  <a:pt x="138693" y="78300"/>
                </a:lnTo>
                <a:lnTo>
                  <a:pt x="137543" y="95264"/>
                </a:lnTo>
                <a:lnTo>
                  <a:pt x="136399" y="115977"/>
                </a:lnTo>
                <a:lnTo>
                  <a:pt x="135293" y="139948"/>
                </a:lnTo>
                <a:lnTo>
                  <a:pt x="130891" y="182654"/>
                </a:lnTo>
                <a:lnTo>
                  <a:pt x="121097" y="217369"/>
                </a:lnTo>
                <a:lnTo>
                  <a:pt x="105911" y="244094"/>
                </a:lnTo>
                <a:lnTo>
                  <a:pt x="85334" y="262829"/>
                </a:lnTo>
                <a:lnTo>
                  <a:pt x="129539" y="262829"/>
                </a:lnTo>
                <a:lnTo>
                  <a:pt x="136534" y="254451"/>
                </a:lnTo>
                <a:lnTo>
                  <a:pt x="219353" y="254451"/>
                </a:lnTo>
                <a:lnTo>
                  <a:pt x="221558" y="201078"/>
                </a:lnTo>
                <a:lnTo>
                  <a:pt x="221558" y="142741"/>
                </a:lnTo>
                <a:lnTo>
                  <a:pt x="218766" y="105504"/>
                </a:lnTo>
                <a:lnTo>
                  <a:pt x="216594" y="68888"/>
                </a:lnTo>
                <a:lnTo>
                  <a:pt x="217421" y="67233"/>
                </a:lnTo>
                <a:lnTo>
                  <a:pt x="217835" y="65371"/>
                </a:lnTo>
                <a:lnTo>
                  <a:pt x="217835" y="63302"/>
                </a:lnTo>
                <a:lnTo>
                  <a:pt x="199333" y="18851"/>
                </a:lnTo>
                <a:lnTo>
                  <a:pt x="175129" y="2094"/>
                </a:lnTo>
                <a:lnTo>
                  <a:pt x="161980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401485" y="2098241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5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4"/>
                </a:lnTo>
                <a:lnTo>
                  <a:pt x="114192" y="317754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7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2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8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5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70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4"/>
                </a:lnTo>
                <a:lnTo>
                  <a:pt x="167187" y="317754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658893" y="2130513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19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2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1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19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79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3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3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7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19" h="336550">
                <a:moveTo>
                  <a:pt x="150808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8" y="0"/>
                </a:lnTo>
                <a:close/>
              </a:path>
              <a:path w="210819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882609" y="2124307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5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3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5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5" y="84093"/>
                </a:lnTo>
                <a:lnTo>
                  <a:pt x="94372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5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5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167929" y="2134237"/>
            <a:ext cx="332105" cy="365125"/>
          </a:xfrm>
          <a:custGeom>
            <a:avLst/>
            <a:gdLst/>
            <a:ahLst/>
            <a:cxnLst/>
            <a:rect l="l" t="t" r="r" b="b"/>
            <a:pathLst>
              <a:path w="332104" h="365125">
                <a:moveTo>
                  <a:pt x="318161" y="359335"/>
                </a:moveTo>
                <a:lnTo>
                  <a:pt x="286976" y="359335"/>
                </a:lnTo>
                <a:lnTo>
                  <a:pt x="289665" y="363058"/>
                </a:lnTo>
                <a:lnTo>
                  <a:pt x="294319" y="364920"/>
                </a:lnTo>
                <a:lnTo>
                  <a:pt x="304663" y="364920"/>
                </a:lnTo>
                <a:lnTo>
                  <a:pt x="313701" y="362903"/>
                </a:lnTo>
                <a:lnTo>
                  <a:pt x="318161" y="359335"/>
                </a:lnTo>
                <a:close/>
              </a:path>
              <a:path w="332104" h="365125">
                <a:moveTo>
                  <a:pt x="330108" y="152670"/>
                </a:moveTo>
                <a:lnTo>
                  <a:pt x="246946" y="152670"/>
                </a:lnTo>
                <a:lnTo>
                  <a:pt x="246946" y="218455"/>
                </a:lnTo>
                <a:lnTo>
                  <a:pt x="248601" y="226523"/>
                </a:lnTo>
                <a:lnTo>
                  <a:pt x="249428" y="231074"/>
                </a:lnTo>
                <a:lnTo>
                  <a:pt x="249506" y="292929"/>
                </a:lnTo>
                <a:lnTo>
                  <a:pt x="258893" y="341104"/>
                </a:lnTo>
                <a:lnTo>
                  <a:pt x="281700" y="359955"/>
                </a:lnTo>
                <a:lnTo>
                  <a:pt x="286976" y="359335"/>
                </a:lnTo>
                <a:lnTo>
                  <a:pt x="318161" y="359335"/>
                </a:lnTo>
                <a:lnTo>
                  <a:pt x="321264" y="356852"/>
                </a:lnTo>
                <a:lnTo>
                  <a:pt x="327354" y="346767"/>
                </a:lnTo>
                <a:lnTo>
                  <a:pt x="331970" y="332648"/>
                </a:lnTo>
                <a:lnTo>
                  <a:pt x="330535" y="323300"/>
                </a:lnTo>
                <a:lnTo>
                  <a:pt x="328401" y="313564"/>
                </a:lnTo>
                <a:lnTo>
                  <a:pt x="325518" y="303286"/>
                </a:lnTo>
                <a:lnTo>
                  <a:pt x="322040" y="292929"/>
                </a:lnTo>
                <a:lnTo>
                  <a:pt x="322087" y="289710"/>
                </a:lnTo>
                <a:lnTo>
                  <a:pt x="322454" y="282379"/>
                </a:lnTo>
                <a:lnTo>
                  <a:pt x="323281" y="268104"/>
                </a:lnTo>
                <a:lnTo>
                  <a:pt x="322868" y="266449"/>
                </a:lnTo>
                <a:lnTo>
                  <a:pt x="322454" y="264898"/>
                </a:lnTo>
                <a:lnTo>
                  <a:pt x="322040" y="263450"/>
                </a:lnTo>
                <a:lnTo>
                  <a:pt x="323781" y="252822"/>
                </a:lnTo>
                <a:lnTo>
                  <a:pt x="325609" y="239789"/>
                </a:lnTo>
                <a:lnTo>
                  <a:pt x="327742" y="222780"/>
                </a:lnTo>
                <a:lnTo>
                  <a:pt x="330108" y="202319"/>
                </a:lnTo>
                <a:lnTo>
                  <a:pt x="330108" y="152670"/>
                </a:lnTo>
                <a:close/>
              </a:path>
              <a:path w="332104" h="365125">
                <a:moveTo>
                  <a:pt x="202262" y="85644"/>
                </a:moveTo>
                <a:lnTo>
                  <a:pt x="132753" y="85644"/>
                </a:lnTo>
                <a:lnTo>
                  <a:pt x="133581" y="96815"/>
                </a:lnTo>
                <a:lnTo>
                  <a:pt x="133875" y="102711"/>
                </a:lnTo>
                <a:lnTo>
                  <a:pt x="133994" y="111710"/>
                </a:lnTo>
                <a:lnTo>
                  <a:pt x="132320" y="152670"/>
                </a:lnTo>
                <a:lnTo>
                  <a:pt x="131201" y="182305"/>
                </a:lnTo>
                <a:lnTo>
                  <a:pt x="130503" y="204220"/>
                </a:lnTo>
                <a:lnTo>
                  <a:pt x="130317" y="214615"/>
                </a:lnTo>
                <a:lnTo>
                  <a:pt x="130232" y="217421"/>
                </a:lnTo>
                <a:lnTo>
                  <a:pt x="127555" y="231721"/>
                </a:lnTo>
                <a:lnTo>
                  <a:pt x="125616" y="243590"/>
                </a:lnTo>
                <a:lnTo>
                  <a:pt x="124452" y="252822"/>
                </a:lnTo>
                <a:lnTo>
                  <a:pt x="124064" y="259416"/>
                </a:lnTo>
                <a:lnTo>
                  <a:pt x="124064" y="312582"/>
                </a:lnTo>
                <a:lnTo>
                  <a:pt x="125306" y="317133"/>
                </a:lnTo>
                <a:lnTo>
                  <a:pt x="127788" y="322718"/>
                </a:lnTo>
                <a:lnTo>
                  <a:pt x="131395" y="333579"/>
                </a:lnTo>
                <a:lnTo>
                  <a:pt x="136942" y="341337"/>
                </a:lnTo>
                <a:lnTo>
                  <a:pt x="144428" y="345991"/>
                </a:lnTo>
                <a:lnTo>
                  <a:pt x="153854" y="347543"/>
                </a:lnTo>
                <a:lnTo>
                  <a:pt x="157991" y="347543"/>
                </a:lnTo>
                <a:lnTo>
                  <a:pt x="163784" y="345061"/>
                </a:lnTo>
                <a:lnTo>
                  <a:pt x="171231" y="340096"/>
                </a:lnTo>
                <a:lnTo>
                  <a:pt x="174955" y="330993"/>
                </a:lnTo>
                <a:lnTo>
                  <a:pt x="177437" y="326028"/>
                </a:lnTo>
                <a:lnTo>
                  <a:pt x="178678" y="325201"/>
                </a:lnTo>
                <a:lnTo>
                  <a:pt x="183992" y="303286"/>
                </a:lnTo>
                <a:lnTo>
                  <a:pt x="190315" y="283775"/>
                </a:lnTo>
                <a:lnTo>
                  <a:pt x="197646" y="266669"/>
                </a:lnTo>
                <a:lnTo>
                  <a:pt x="205985" y="251969"/>
                </a:lnTo>
                <a:lnTo>
                  <a:pt x="207227" y="245762"/>
                </a:lnTo>
                <a:lnTo>
                  <a:pt x="211037" y="235005"/>
                </a:lnTo>
                <a:lnTo>
                  <a:pt x="217156" y="220317"/>
                </a:lnTo>
                <a:lnTo>
                  <a:pt x="225845" y="201078"/>
                </a:lnTo>
                <a:lnTo>
                  <a:pt x="230228" y="191536"/>
                </a:lnTo>
                <a:lnTo>
                  <a:pt x="231446" y="188666"/>
                </a:lnTo>
                <a:lnTo>
                  <a:pt x="196056" y="188666"/>
                </a:lnTo>
                <a:lnTo>
                  <a:pt x="196457" y="157596"/>
                </a:lnTo>
                <a:lnTo>
                  <a:pt x="197607" y="134362"/>
                </a:lnTo>
                <a:lnTo>
                  <a:pt x="199547" y="116908"/>
                </a:lnTo>
                <a:lnTo>
                  <a:pt x="202262" y="105504"/>
                </a:lnTo>
                <a:lnTo>
                  <a:pt x="202262" y="85644"/>
                </a:lnTo>
                <a:close/>
              </a:path>
              <a:path w="332104" h="365125">
                <a:moveTo>
                  <a:pt x="24766" y="0"/>
                </a:moveTo>
                <a:lnTo>
                  <a:pt x="16233" y="1861"/>
                </a:lnTo>
                <a:lnTo>
                  <a:pt x="9251" y="7447"/>
                </a:lnTo>
                <a:lnTo>
                  <a:pt x="3821" y="16756"/>
                </a:lnTo>
                <a:lnTo>
                  <a:pt x="0" y="29595"/>
                </a:lnTo>
                <a:lnTo>
                  <a:pt x="17" y="49028"/>
                </a:lnTo>
                <a:lnTo>
                  <a:pt x="252" y="58647"/>
                </a:lnTo>
                <a:lnTo>
                  <a:pt x="1183" y="70749"/>
                </a:lnTo>
                <a:lnTo>
                  <a:pt x="2735" y="82231"/>
                </a:lnTo>
                <a:lnTo>
                  <a:pt x="4907" y="93092"/>
                </a:lnTo>
                <a:lnTo>
                  <a:pt x="4079" y="98677"/>
                </a:lnTo>
                <a:lnTo>
                  <a:pt x="3712" y="102711"/>
                </a:lnTo>
                <a:lnTo>
                  <a:pt x="3665" y="210387"/>
                </a:lnTo>
                <a:lnTo>
                  <a:pt x="4067" y="217214"/>
                </a:lnTo>
                <a:lnTo>
                  <a:pt x="4907" y="227144"/>
                </a:lnTo>
                <a:lnTo>
                  <a:pt x="3459" y="227144"/>
                </a:lnTo>
                <a:lnTo>
                  <a:pt x="2631" y="235005"/>
                </a:lnTo>
                <a:lnTo>
                  <a:pt x="2534" y="259416"/>
                </a:lnTo>
                <a:lnTo>
                  <a:pt x="2647" y="264898"/>
                </a:lnTo>
                <a:lnTo>
                  <a:pt x="4907" y="304100"/>
                </a:lnTo>
                <a:lnTo>
                  <a:pt x="32214" y="330166"/>
                </a:lnTo>
                <a:lnTo>
                  <a:pt x="40708" y="328459"/>
                </a:lnTo>
                <a:lnTo>
                  <a:pt x="49125" y="323339"/>
                </a:lnTo>
                <a:lnTo>
                  <a:pt x="57465" y="314806"/>
                </a:lnTo>
                <a:lnTo>
                  <a:pt x="65727" y="302859"/>
                </a:lnTo>
                <a:lnTo>
                  <a:pt x="70343" y="287654"/>
                </a:lnTo>
                <a:lnTo>
                  <a:pt x="73950" y="276793"/>
                </a:lnTo>
                <a:lnTo>
                  <a:pt x="76549" y="270277"/>
                </a:lnTo>
                <a:lnTo>
                  <a:pt x="78139" y="268104"/>
                </a:lnTo>
                <a:lnTo>
                  <a:pt x="82212" y="254800"/>
                </a:lnTo>
                <a:lnTo>
                  <a:pt x="85431" y="244987"/>
                </a:lnTo>
                <a:lnTo>
                  <a:pt x="87797" y="238664"/>
                </a:lnTo>
                <a:lnTo>
                  <a:pt x="89310" y="235833"/>
                </a:lnTo>
                <a:lnTo>
                  <a:pt x="95012" y="214615"/>
                </a:lnTo>
                <a:lnTo>
                  <a:pt x="101257" y="195338"/>
                </a:lnTo>
                <a:lnTo>
                  <a:pt x="108045" y="177999"/>
                </a:lnTo>
                <a:lnTo>
                  <a:pt x="112421" y="168806"/>
                </a:lnTo>
                <a:lnTo>
                  <a:pt x="76898" y="168806"/>
                </a:lnTo>
                <a:lnTo>
                  <a:pt x="76940" y="167332"/>
                </a:lnTo>
                <a:lnTo>
                  <a:pt x="77725" y="163014"/>
                </a:lnTo>
                <a:lnTo>
                  <a:pt x="78103" y="159613"/>
                </a:lnTo>
                <a:lnTo>
                  <a:pt x="78056" y="121640"/>
                </a:lnTo>
                <a:lnTo>
                  <a:pt x="77312" y="117916"/>
                </a:lnTo>
                <a:lnTo>
                  <a:pt x="75657" y="117916"/>
                </a:lnTo>
                <a:lnTo>
                  <a:pt x="73252" y="94022"/>
                </a:lnTo>
                <a:lnTo>
                  <a:pt x="71002" y="76956"/>
                </a:lnTo>
                <a:lnTo>
                  <a:pt x="68907" y="66715"/>
                </a:lnTo>
                <a:lnTo>
                  <a:pt x="66968" y="63302"/>
                </a:lnTo>
                <a:lnTo>
                  <a:pt x="66270" y="48562"/>
                </a:lnTo>
                <a:lnTo>
                  <a:pt x="48505" y="7680"/>
                </a:lnTo>
                <a:lnTo>
                  <a:pt x="32989" y="853"/>
                </a:lnTo>
                <a:lnTo>
                  <a:pt x="24766" y="0"/>
                </a:lnTo>
                <a:close/>
              </a:path>
              <a:path w="332104" h="365125">
                <a:moveTo>
                  <a:pt x="297836" y="29789"/>
                </a:moveTo>
                <a:lnTo>
                  <a:pt x="290350" y="30409"/>
                </a:lnTo>
                <a:lnTo>
                  <a:pt x="283717" y="32271"/>
                </a:lnTo>
                <a:lnTo>
                  <a:pt x="277938" y="35374"/>
                </a:lnTo>
                <a:lnTo>
                  <a:pt x="273012" y="39719"/>
                </a:lnTo>
                <a:lnTo>
                  <a:pt x="266534" y="41736"/>
                </a:lnTo>
                <a:lnTo>
                  <a:pt x="259203" y="47787"/>
                </a:lnTo>
                <a:lnTo>
                  <a:pt x="251019" y="57872"/>
                </a:lnTo>
                <a:lnTo>
                  <a:pt x="241981" y="71991"/>
                </a:lnTo>
                <a:lnTo>
                  <a:pt x="233292" y="100073"/>
                </a:lnTo>
                <a:lnTo>
                  <a:pt x="225845" y="121640"/>
                </a:lnTo>
                <a:lnTo>
                  <a:pt x="219639" y="136690"/>
                </a:lnTo>
                <a:lnTo>
                  <a:pt x="214674" y="145223"/>
                </a:lnTo>
                <a:lnTo>
                  <a:pt x="210226" y="157868"/>
                </a:lnTo>
                <a:lnTo>
                  <a:pt x="205985" y="168961"/>
                </a:lnTo>
                <a:lnTo>
                  <a:pt x="201641" y="179318"/>
                </a:lnTo>
                <a:lnTo>
                  <a:pt x="197297" y="188666"/>
                </a:lnTo>
                <a:lnTo>
                  <a:pt x="231446" y="188666"/>
                </a:lnTo>
                <a:lnTo>
                  <a:pt x="234999" y="180288"/>
                </a:lnTo>
                <a:lnTo>
                  <a:pt x="240158" y="167332"/>
                </a:lnTo>
                <a:lnTo>
                  <a:pt x="245705" y="152670"/>
                </a:lnTo>
                <a:lnTo>
                  <a:pt x="330108" y="152670"/>
                </a:lnTo>
                <a:lnTo>
                  <a:pt x="330009" y="105090"/>
                </a:lnTo>
                <a:lnTo>
                  <a:pt x="328091" y="73077"/>
                </a:lnTo>
                <a:lnTo>
                  <a:pt x="322040" y="49028"/>
                </a:lnTo>
                <a:lnTo>
                  <a:pt x="311955" y="34599"/>
                </a:lnTo>
                <a:lnTo>
                  <a:pt x="297836" y="29789"/>
                </a:lnTo>
                <a:close/>
              </a:path>
              <a:path w="332104" h="365125">
                <a:moveTo>
                  <a:pt x="157578" y="1241"/>
                </a:moveTo>
                <a:lnTo>
                  <a:pt x="151371" y="1241"/>
                </a:lnTo>
                <a:lnTo>
                  <a:pt x="142217" y="2947"/>
                </a:lnTo>
                <a:lnTo>
                  <a:pt x="133374" y="8067"/>
                </a:lnTo>
                <a:lnTo>
                  <a:pt x="124840" y="16601"/>
                </a:lnTo>
                <a:lnTo>
                  <a:pt x="116617" y="28548"/>
                </a:lnTo>
                <a:lnTo>
                  <a:pt x="115609" y="32892"/>
                </a:lnTo>
                <a:lnTo>
                  <a:pt x="112583" y="43442"/>
                </a:lnTo>
                <a:lnTo>
                  <a:pt x="107541" y="60199"/>
                </a:lnTo>
                <a:lnTo>
                  <a:pt x="100481" y="83162"/>
                </a:lnTo>
                <a:lnTo>
                  <a:pt x="98581" y="101780"/>
                </a:lnTo>
                <a:lnTo>
                  <a:pt x="96292" y="115434"/>
                </a:lnTo>
                <a:lnTo>
                  <a:pt x="93616" y="124122"/>
                </a:lnTo>
                <a:lnTo>
                  <a:pt x="90551" y="127846"/>
                </a:lnTo>
                <a:lnTo>
                  <a:pt x="88379" y="139133"/>
                </a:lnTo>
                <a:lnTo>
                  <a:pt x="85586" y="149722"/>
                </a:lnTo>
                <a:lnTo>
                  <a:pt x="82173" y="159613"/>
                </a:lnTo>
                <a:lnTo>
                  <a:pt x="78139" y="168806"/>
                </a:lnTo>
                <a:lnTo>
                  <a:pt x="112421" y="168806"/>
                </a:lnTo>
                <a:lnTo>
                  <a:pt x="115376" y="162600"/>
                </a:lnTo>
                <a:lnTo>
                  <a:pt x="117445" y="146878"/>
                </a:lnTo>
                <a:lnTo>
                  <a:pt x="119513" y="139017"/>
                </a:lnTo>
                <a:lnTo>
                  <a:pt x="121582" y="139017"/>
                </a:lnTo>
                <a:lnTo>
                  <a:pt x="124763" y="129397"/>
                </a:lnTo>
                <a:lnTo>
                  <a:pt x="127478" y="117295"/>
                </a:lnTo>
                <a:lnTo>
                  <a:pt x="129728" y="102711"/>
                </a:lnTo>
                <a:lnTo>
                  <a:pt x="131512" y="85644"/>
                </a:lnTo>
                <a:lnTo>
                  <a:pt x="202262" y="85644"/>
                </a:lnTo>
                <a:lnTo>
                  <a:pt x="202262" y="84403"/>
                </a:lnTo>
                <a:lnTo>
                  <a:pt x="199236" y="60005"/>
                </a:lnTo>
                <a:lnTo>
                  <a:pt x="196366" y="41736"/>
                </a:lnTo>
                <a:lnTo>
                  <a:pt x="193651" y="29595"/>
                </a:lnTo>
                <a:lnTo>
                  <a:pt x="191091" y="23583"/>
                </a:lnTo>
                <a:lnTo>
                  <a:pt x="188996" y="16368"/>
                </a:lnTo>
                <a:lnTo>
                  <a:pt x="182712" y="10240"/>
                </a:lnTo>
                <a:lnTo>
                  <a:pt x="172240" y="5197"/>
                </a:lnTo>
                <a:lnTo>
                  <a:pt x="157578" y="1241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29421" y="2376276"/>
            <a:ext cx="107366" cy="216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821856" y="1996461"/>
            <a:ext cx="202565" cy="462280"/>
          </a:xfrm>
          <a:custGeom>
            <a:avLst/>
            <a:gdLst/>
            <a:ahLst/>
            <a:cxnLst/>
            <a:rect l="l" t="t" r="r" b="b"/>
            <a:pathLst>
              <a:path w="202564" h="462280">
                <a:moveTo>
                  <a:pt x="16135" y="290447"/>
                </a:moveTo>
                <a:lnTo>
                  <a:pt x="8274" y="290447"/>
                </a:lnTo>
                <a:lnTo>
                  <a:pt x="2896" y="294998"/>
                </a:lnTo>
                <a:lnTo>
                  <a:pt x="0" y="304100"/>
                </a:lnTo>
                <a:lnTo>
                  <a:pt x="25" y="309996"/>
                </a:lnTo>
                <a:lnTo>
                  <a:pt x="413" y="317753"/>
                </a:lnTo>
                <a:lnTo>
                  <a:pt x="1241" y="328925"/>
                </a:lnTo>
                <a:lnTo>
                  <a:pt x="1939" y="347543"/>
                </a:lnTo>
                <a:lnTo>
                  <a:pt x="4034" y="363679"/>
                </a:lnTo>
                <a:lnTo>
                  <a:pt x="7524" y="377332"/>
                </a:lnTo>
                <a:lnTo>
                  <a:pt x="12412" y="388503"/>
                </a:lnTo>
                <a:lnTo>
                  <a:pt x="16950" y="401730"/>
                </a:lnTo>
                <a:lnTo>
                  <a:pt x="38478" y="438153"/>
                </a:lnTo>
                <a:lnTo>
                  <a:pt x="75094" y="455840"/>
                </a:lnTo>
                <a:lnTo>
                  <a:pt x="111710" y="461736"/>
                </a:lnTo>
                <a:lnTo>
                  <a:pt x="120399" y="461736"/>
                </a:lnTo>
                <a:lnTo>
                  <a:pt x="165975" y="444204"/>
                </a:lnTo>
                <a:lnTo>
                  <a:pt x="190417" y="412087"/>
                </a:lnTo>
                <a:lnTo>
                  <a:pt x="74473" y="412087"/>
                </a:lnTo>
                <a:lnTo>
                  <a:pt x="64699" y="410535"/>
                </a:lnTo>
                <a:lnTo>
                  <a:pt x="39253" y="371863"/>
                </a:lnTo>
                <a:lnTo>
                  <a:pt x="32189" y="323960"/>
                </a:lnTo>
                <a:lnTo>
                  <a:pt x="31263" y="309996"/>
                </a:lnTo>
                <a:lnTo>
                  <a:pt x="28237" y="299135"/>
                </a:lnTo>
                <a:lnTo>
                  <a:pt x="23195" y="292619"/>
                </a:lnTo>
                <a:lnTo>
                  <a:pt x="16135" y="290447"/>
                </a:lnTo>
                <a:close/>
              </a:path>
              <a:path w="202564" h="462280">
                <a:moveTo>
                  <a:pt x="116675" y="0"/>
                </a:moveTo>
                <a:lnTo>
                  <a:pt x="99298" y="0"/>
                </a:lnTo>
                <a:lnTo>
                  <a:pt x="88243" y="2637"/>
                </a:lnTo>
                <a:lnTo>
                  <a:pt x="75870" y="10550"/>
                </a:lnTo>
                <a:lnTo>
                  <a:pt x="62177" y="23738"/>
                </a:lnTo>
                <a:lnTo>
                  <a:pt x="47166" y="42201"/>
                </a:lnTo>
                <a:lnTo>
                  <a:pt x="44451" y="44994"/>
                </a:lnTo>
                <a:lnTo>
                  <a:pt x="41270" y="53372"/>
                </a:lnTo>
                <a:lnTo>
                  <a:pt x="37624" y="67336"/>
                </a:lnTo>
                <a:lnTo>
                  <a:pt x="33513" y="86885"/>
                </a:lnTo>
                <a:lnTo>
                  <a:pt x="33513" y="103435"/>
                </a:lnTo>
                <a:lnTo>
                  <a:pt x="34340" y="111296"/>
                </a:lnTo>
                <a:lnTo>
                  <a:pt x="35995" y="125363"/>
                </a:lnTo>
                <a:lnTo>
                  <a:pt x="35995" y="145223"/>
                </a:lnTo>
                <a:lnTo>
                  <a:pt x="43442" y="169815"/>
                </a:lnTo>
                <a:lnTo>
                  <a:pt x="52131" y="191459"/>
                </a:lnTo>
                <a:lnTo>
                  <a:pt x="62061" y="210155"/>
                </a:lnTo>
                <a:lnTo>
                  <a:pt x="73232" y="225903"/>
                </a:lnTo>
                <a:lnTo>
                  <a:pt x="80059" y="235988"/>
                </a:lnTo>
                <a:lnTo>
                  <a:pt x="107986" y="290447"/>
                </a:lnTo>
                <a:lnTo>
                  <a:pt x="118226" y="333579"/>
                </a:lnTo>
                <a:lnTo>
                  <a:pt x="121640" y="358714"/>
                </a:lnTo>
                <a:lnTo>
                  <a:pt x="121640" y="376091"/>
                </a:lnTo>
                <a:lnTo>
                  <a:pt x="111788" y="391839"/>
                </a:lnTo>
                <a:lnTo>
                  <a:pt x="101470" y="403088"/>
                </a:lnTo>
                <a:lnTo>
                  <a:pt x="90687" y="409837"/>
                </a:lnTo>
                <a:lnTo>
                  <a:pt x="79438" y="412087"/>
                </a:lnTo>
                <a:lnTo>
                  <a:pt x="190417" y="412087"/>
                </a:lnTo>
                <a:lnTo>
                  <a:pt x="193631" y="404795"/>
                </a:lnTo>
                <a:lnTo>
                  <a:pt x="197355" y="392188"/>
                </a:lnTo>
                <a:lnTo>
                  <a:pt x="198596" y="381056"/>
                </a:lnTo>
                <a:lnTo>
                  <a:pt x="198596" y="323960"/>
                </a:lnTo>
                <a:lnTo>
                  <a:pt x="196269" y="308483"/>
                </a:lnTo>
                <a:lnTo>
                  <a:pt x="193010" y="294636"/>
                </a:lnTo>
                <a:lnTo>
                  <a:pt x="188821" y="282417"/>
                </a:lnTo>
                <a:lnTo>
                  <a:pt x="183701" y="271828"/>
                </a:lnTo>
                <a:lnTo>
                  <a:pt x="172258" y="246499"/>
                </a:lnTo>
                <a:lnTo>
                  <a:pt x="161824" y="224196"/>
                </a:lnTo>
                <a:lnTo>
                  <a:pt x="152399" y="204918"/>
                </a:lnTo>
                <a:lnTo>
                  <a:pt x="143982" y="188666"/>
                </a:lnTo>
                <a:lnTo>
                  <a:pt x="139482" y="181839"/>
                </a:lnTo>
                <a:lnTo>
                  <a:pt x="135293" y="175012"/>
                </a:lnTo>
                <a:lnTo>
                  <a:pt x="118071" y="135759"/>
                </a:lnTo>
                <a:lnTo>
                  <a:pt x="109228" y="98056"/>
                </a:lnTo>
                <a:lnTo>
                  <a:pt x="111167" y="81882"/>
                </a:lnTo>
                <a:lnTo>
                  <a:pt x="126812" y="42408"/>
                </a:lnTo>
                <a:lnTo>
                  <a:pt x="135293" y="37236"/>
                </a:lnTo>
                <a:lnTo>
                  <a:pt x="189261" y="37236"/>
                </a:lnTo>
                <a:lnTo>
                  <a:pt x="188472" y="35452"/>
                </a:lnTo>
                <a:lnTo>
                  <a:pt x="144486" y="6865"/>
                </a:lnTo>
                <a:lnTo>
                  <a:pt x="134518" y="4809"/>
                </a:lnTo>
                <a:lnTo>
                  <a:pt x="125247" y="2521"/>
                </a:lnTo>
                <a:lnTo>
                  <a:pt x="116675" y="0"/>
                </a:lnTo>
                <a:close/>
              </a:path>
              <a:path w="202564" h="462280">
                <a:moveTo>
                  <a:pt x="189261" y="37236"/>
                </a:moveTo>
                <a:lnTo>
                  <a:pt x="135293" y="37236"/>
                </a:lnTo>
                <a:lnTo>
                  <a:pt x="141499" y="38478"/>
                </a:lnTo>
                <a:lnTo>
                  <a:pt x="151856" y="41348"/>
                </a:lnTo>
                <a:lnTo>
                  <a:pt x="160273" y="49959"/>
                </a:lnTo>
                <a:lnTo>
                  <a:pt x="166751" y="64311"/>
                </a:lnTo>
                <a:lnTo>
                  <a:pt x="171289" y="84403"/>
                </a:lnTo>
                <a:lnTo>
                  <a:pt x="171188" y="118420"/>
                </a:lnTo>
                <a:lnTo>
                  <a:pt x="170048" y="124122"/>
                </a:lnTo>
                <a:lnTo>
                  <a:pt x="167565" y="131570"/>
                </a:lnTo>
                <a:lnTo>
                  <a:pt x="167565" y="142327"/>
                </a:lnTo>
                <a:lnTo>
                  <a:pt x="172530" y="148533"/>
                </a:lnTo>
                <a:lnTo>
                  <a:pt x="182460" y="150188"/>
                </a:lnTo>
                <a:lnTo>
                  <a:pt x="183701" y="150188"/>
                </a:lnTo>
                <a:lnTo>
                  <a:pt x="191032" y="148404"/>
                </a:lnTo>
                <a:lnTo>
                  <a:pt x="196579" y="143051"/>
                </a:lnTo>
                <a:lnTo>
                  <a:pt x="200341" y="134130"/>
                </a:lnTo>
                <a:lnTo>
                  <a:pt x="202320" y="121640"/>
                </a:lnTo>
                <a:lnTo>
                  <a:pt x="202320" y="79438"/>
                </a:lnTo>
                <a:lnTo>
                  <a:pt x="198402" y="62138"/>
                </a:lnTo>
                <a:lnTo>
                  <a:pt x="193786" y="47476"/>
                </a:lnTo>
                <a:lnTo>
                  <a:pt x="189261" y="37236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065817" y="2137961"/>
            <a:ext cx="179705" cy="331470"/>
          </a:xfrm>
          <a:custGeom>
            <a:avLst/>
            <a:gdLst/>
            <a:ahLst/>
            <a:cxnLst/>
            <a:rect l="l" t="t" r="r" b="b"/>
            <a:pathLst>
              <a:path w="179704" h="331469">
                <a:moveTo>
                  <a:pt x="114813" y="0"/>
                </a:moveTo>
                <a:lnTo>
                  <a:pt x="105711" y="0"/>
                </a:lnTo>
                <a:lnTo>
                  <a:pt x="101159" y="827"/>
                </a:lnTo>
                <a:lnTo>
                  <a:pt x="101159" y="2482"/>
                </a:lnTo>
                <a:lnTo>
                  <a:pt x="88670" y="5081"/>
                </a:lnTo>
                <a:lnTo>
                  <a:pt x="32271" y="52131"/>
                </a:lnTo>
                <a:lnTo>
                  <a:pt x="11791" y="106900"/>
                </a:lnTo>
                <a:lnTo>
                  <a:pt x="4964" y="137776"/>
                </a:lnTo>
                <a:lnTo>
                  <a:pt x="4964" y="153912"/>
                </a:lnTo>
                <a:lnTo>
                  <a:pt x="3258" y="162290"/>
                </a:lnTo>
                <a:lnTo>
                  <a:pt x="1861" y="174392"/>
                </a:lnTo>
                <a:lnTo>
                  <a:pt x="759" y="190631"/>
                </a:lnTo>
                <a:lnTo>
                  <a:pt x="0" y="209767"/>
                </a:lnTo>
                <a:lnTo>
                  <a:pt x="775" y="228540"/>
                </a:lnTo>
                <a:lnTo>
                  <a:pt x="6981" y="267018"/>
                </a:lnTo>
                <a:lnTo>
                  <a:pt x="22186" y="306272"/>
                </a:lnTo>
                <a:lnTo>
                  <a:pt x="64543" y="331407"/>
                </a:lnTo>
                <a:lnTo>
                  <a:pt x="93919" y="331407"/>
                </a:lnTo>
                <a:lnTo>
                  <a:pt x="137000" y="315892"/>
                </a:lnTo>
                <a:lnTo>
                  <a:pt x="161908" y="290447"/>
                </a:lnTo>
                <a:lnTo>
                  <a:pt x="112330" y="290447"/>
                </a:lnTo>
                <a:lnTo>
                  <a:pt x="100384" y="288197"/>
                </a:lnTo>
                <a:lnTo>
                  <a:pt x="91850" y="285171"/>
                </a:lnTo>
                <a:lnTo>
                  <a:pt x="86730" y="281370"/>
                </a:lnTo>
                <a:lnTo>
                  <a:pt x="85024" y="276793"/>
                </a:lnTo>
                <a:lnTo>
                  <a:pt x="80912" y="267484"/>
                </a:lnTo>
                <a:lnTo>
                  <a:pt x="77266" y="256313"/>
                </a:lnTo>
                <a:lnTo>
                  <a:pt x="74085" y="243280"/>
                </a:lnTo>
                <a:lnTo>
                  <a:pt x="71398" y="228540"/>
                </a:lnTo>
                <a:lnTo>
                  <a:pt x="71443" y="209767"/>
                </a:lnTo>
                <a:lnTo>
                  <a:pt x="71577" y="200664"/>
                </a:lnTo>
                <a:lnTo>
                  <a:pt x="72404" y="193631"/>
                </a:lnTo>
                <a:lnTo>
                  <a:pt x="73853" y="193631"/>
                </a:lnTo>
                <a:lnTo>
                  <a:pt x="73853" y="192079"/>
                </a:lnTo>
                <a:lnTo>
                  <a:pt x="82541" y="189080"/>
                </a:lnTo>
                <a:lnTo>
                  <a:pt x="87506" y="187425"/>
                </a:lnTo>
                <a:lnTo>
                  <a:pt x="105426" y="176564"/>
                </a:lnTo>
                <a:lnTo>
                  <a:pt x="120088" y="166945"/>
                </a:lnTo>
                <a:lnTo>
                  <a:pt x="131492" y="158566"/>
                </a:lnTo>
                <a:lnTo>
                  <a:pt x="132554" y="157635"/>
                </a:lnTo>
                <a:lnTo>
                  <a:pt x="76956" y="157635"/>
                </a:lnTo>
                <a:lnTo>
                  <a:pt x="78042" y="147861"/>
                </a:lnTo>
                <a:lnTo>
                  <a:pt x="79128" y="140258"/>
                </a:lnTo>
                <a:lnTo>
                  <a:pt x="80214" y="134828"/>
                </a:lnTo>
                <a:lnTo>
                  <a:pt x="81300" y="131570"/>
                </a:lnTo>
                <a:lnTo>
                  <a:pt x="83162" y="108064"/>
                </a:lnTo>
                <a:lnTo>
                  <a:pt x="88747" y="83472"/>
                </a:lnTo>
                <a:lnTo>
                  <a:pt x="98056" y="57794"/>
                </a:lnTo>
                <a:lnTo>
                  <a:pt x="111089" y="31030"/>
                </a:lnTo>
                <a:lnTo>
                  <a:pt x="167044" y="31030"/>
                </a:lnTo>
                <a:lnTo>
                  <a:pt x="164462" y="22962"/>
                </a:lnTo>
                <a:lnTo>
                  <a:pt x="160738" y="15980"/>
                </a:lnTo>
                <a:lnTo>
                  <a:pt x="157015" y="13653"/>
                </a:lnTo>
                <a:lnTo>
                  <a:pt x="151584" y="7680"/>
                </a:lnTo>
                <a:lnTo>
                  <a:pt x="142741" y="3413"/>
                </a:lnTo>
                <a:lnTo>
                  <a:pt x="130483" y="853"/>
                </a:lnTo>
                <a:lnTo>
                  <a:pt x="114813" y="0"/>
                </a:lnTo>
                <a:close/>
              </a:path>
              <a:path w="179704" h="331469">
                <a:moveTo>
                  <a:pt x="170254" y="248245"/>
                </a:moveTo>
                <a:lnTo>
                  <a:pt x="168186" y="248245"/>
                </a:lnTo>
                <a:lnTo>
                  <a:pt x="161359" y="249758"/>
                </a:lnTo>
                <a:lnTo>
                  <a:pt x="153912" y="253986"/>
                </a:lnTo>
                <a:lnTo>
                  <a:pt x="145844" y="260929"/>
                </a:lnTo>
                <a:lnTo>
                  <a:pt x="137155" y="270587"/>
                </a:lnTo>
                <a:lnTo>
                  <a:pt x="132345" y="277530"/>
                </a:lnTo>
                <a:lnTo>
                  <a:pt x="126605" y="283154"/>
                </a:lnTo>
                <a:lnTo>
                  <a:pt x="119933" y="287460"/>
                </a:lnTo>
                <a:lnTo>
                  <a:pt x="112330" y="290447"/>
                </a:lnTo>
                <a:lnTo>
                  <a:pt x="161908" y="290447"/>
                </a:lnTo>
                <a:lnTo>
                  <a:pt x="167371" y="283019"/>
                </a:lnTo>
                <a:lnTo>
                  <a:pt x="173926" y="272526"/>
                </a:lnTo>
                <a:lnTo>
                  <a:pt x="177922" y="263935"/>
                </a:lnTo>
                <a:lnTo>
                  <a:pt x="179357" y="257244"/>
                </a:lnTo>
                <a:lnTo>
                  <a:pt x="179357" y="253313"/>
                </a:lnTo>
                <a:lnTo>
                  <a:pt x="177702" y="250624"/>
                </a:lnTo>
                <a:lnTo>
                  <a:pt x="174392" y="249176"/>
                </a:lnTo>
                <a:lnTo>
                  <a:pt x="172323" y="248555"/>
                </a:lnTo>
                <a:lnTo>
                  <a:pt x="170254" y="248245"/>
                </a:lnTo>
                <a:close/>
              </a:path>
              <a:path w="179704" h="331469">
                <a:moveTo>
                  <a:pt x="167044" y="31030"/>
                </a:moveTo>
                <a:lnTo>
                  <a:pt x="123502" y="31030"/>
                </a:lnTo>
                <a:lnTo>
                  <a:pt x="126812" y="37443"/>
                </a:lnTo>
                <a:lnTo>
                  <a:pt x="128466" y="41581"/>
                </a:lnTo>
                <a:lnTo>
                  <a:pt x="128466" y="73232"/>
                </a:lnTo>
                <a:lnTo>
                  <a:pt x="126837" y="89988"/>
                </a:lnTo>
                <a:lnTo>
                  <a:pt x="102401" y="136534"/>
                </a:lnTo>
                <a:lnTo>
                  <a:pt x="76956" y="157635"/>
                </a:lnTo>
                <a:lnTo>
                  <a:pt x="132554" y="157635"/>
                </a:lnTo>
                <a:lnTo>
                  <a:pt x="161980" y="107521"/>
                </a:lnTo>
                <a:lnTo>
                  <a:pt x="171909" y="68267"/>
                </a:lnTo>
                <a:lnTo>
                  <a:pt x="171909" y="50890"/>
                </a:lnTo>
                <a:lnTo>
                  <a:pt x="168186" y="34599"/>
                </a:lnTo>
                <a:lnTo>
                  <a:pt x="167044" y="3103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261433" y="2099483"/>
            <a:ext cx="216535" cy="368300"/>
          </a:xfrm>
          <a:custGeom>
            <a:avLst/>
            <a:gdLst/>
            <a:ahLst/>
            <a:cxnLst/>
            <a:rect l="l" t="t" r="r" b="b"/>
            <a:pathLst>
              <a:path w="216535" h="368300">
                <a:moveTo>
                  <a:pt x="27307" y="9929"/>
                </a:moveTo>
                <a:lnTo>
                  <a:pt x="17377" y="9929"/>
                </a:lnTo>
                <a:lnTo>
                  <a:pt x="5792" y="11171"/>
                </a:lnTo>
                <a:lnTo>
                  <a:pt x="0" y="16549"/>
                </a:lnTo>
                <a:lnTo>
                  <a:pt x="0" y="26065"/>
                </a:lnTo>
                <a:lnTo>
                  <a:pt x="310" y="38012"/>
                </a:lnTo>
                <a:lnTo>
                  <a:pt x="1241" y="46546"/>
                </a:lnTo>
                <a:lnTo>
                  <a:pt x="2792" y="51666"/>
                </a:lnTo>
                <a:lnTo>
                  <a:pt x="4964" y="53372"/>
                </a:lnTo>
                <a:lnTo>
                  <a:pt x="5999" y="58751"/>
                </a:lnTo>
                <a:lnTo>
                  <a:pt x="7447" y="63199"/>
                </a:lnTo>
                <a:lnTo>
                  <a:pt x="9309" y="66715"/>
                </a:lnTo>
                <a:lnTo>
                  <a:pt x="10240" y="76975"/>
                </a:lnTo>
                <a:lnTo>
                  <a:pt x="11171" y="86032"/>
                </a:lnTo>
                <a:lnTo>
                  <a:pt x="12101" y="93887"/>
                </a:lnTo>
                <a:lnTo>
                  <a:pt x="13032" y="100539"/>
                </a:lnTo>
                <a:lnTo>
                  <a:pt x="13032" y="121640"/>
                </a:lnTo>
                <a:lnTo>
                  <a:pt x="15398" y="143749"/>
                </a:lnTo>
                <a:lnTo>
                  <a:pt x="17842" y="161669"/>
                </a:lnTo>
                <a:lnTo>
                  <a:pt x="20363" y="175400"/>
                </a:lnTo>
                <a:lnTo>
                  <a:pt x="22962" y="184942"/>
                </a:lnTo>
                <a:lnTo>
                  <a:pt x="22962" y="194872"/>
                </a:lnTo>
                <a:lnTo>
                  <a:pt x="25270" y="213180"/>
                </a:lnTo>
                <a:lnTo>
                  <a:pt x="32194" y="243900"/>
                </a:lnTo>
                <a:lnTo>
                  <a:pt x="43733" y="287033"/>
                </a:lnTo>
                <a:lnTo>
                  <a:pt x="59889" y="342578"/>
                </a:lnTo>
                <a:lnTo>
                  <a:pt x="61091" y="352876"/>
                </a:lnTo>
                <a:lnTo>
                  <a:pt x="84299" y="368023"/>
                </a:lnTo>
                <a:lnTo>
                  <a:pt x="86575" y="368023"/>
                </a:lnTo>
                <a:lnTo>
                  <a:pt x="124432" y="338854"/>
                </a:lnTo>
                <a:lnTo>
                  <a:pt x="130328" y="326403"/>
                </a:lnTo>
                <a:lnTo>
                  <a:pt x="136224" y="314185"/>
                </a:lnTo>
                <a:lnTo>
                  <a:pt x="142120" y="302199"/>
                </a:lnTo>
                <a:lnTo>
                  <a:pt x="148016" y="290446"/>
                </a:lnTo>
                <a:lnTo>
                  <a:pt x="153601" y="282689"/>
                </a:lnTo>
                <a:lnTo>
                  <a:pt x="154940" y="279275"/>
                </a:lnTo>
                <a:lnTo>
                  <a:pt x="116365" y="279275"/>
                </a:lnTo>
                <a:lnTo>
                  <a:pt x="108161" y="244870"/>
                </a:lnTo>
                <a:lnTo>
                  <a:pt x="101858" y="216438"/>
                </a:lnTo>
                <a:lnTo>
                  <a:pt x="97455" y="193980"/>
                </a:lnTo>
                <a:lnTo>
                  <a:pt x="94953" y="177495"/>
                </a:lnTo>
                <a:lnTo>
                  <a:pt x="89057" y="105814"/>
                </a:lnTo>
                <a:lnTo>
                  <a:pt x="88030" y="97494"/>
                </a:lnTo>
                <a:lnTo>
                  <a:pt x="86497" y="89290"/>
                </a:lnTo>
                <a:lnTo>
                  <a:pt x="84461" y="81203"/>
                </a:lnTo>
                <a:lnTo>
                  <a:pt x="81920" y="73232"/>
                </a:lnTo>
                <a:lnTo>
                  <a:pt x="79457" y="60587"/>
                </a:lnTo>
                <a:lnTo>
                  <a:pt x="56689" y="24009"/>
                </a:lnTo>
                <a:lnTo>
                  <a:pt x="37915" y="12528"/>
                </a:lnTo>
                <a:lnTo>
                  <a:pt x="27307" y="9929"/>
                </a:lnTo>
                <a:close/>
              </a:path>
              <a:path w="216535" h="368300">
                <a:moveTo>
                  <a:pt x="187425" y="0"/>
                </a:moveTo>
                <a:lnTo>
                  <a:pt x="175924" y="2947"/>
                </a:lnTo>
                <a:lnTo>
                  <a:pt x="167177" y="9309"/>
                </a:lnTo>
                <a:lnTo>
                  <a:pt x="161184" y="19083"/>
                </a:lnTo>
                <a:lnTo>
                  <a:pt x="157946" y="32271"/>
                </a:lnTo>
                <a:lnTo>
                  <a:pt x="158029" y="40417"/>
                </a:lnTo>
                <a:lnTo>
                  <a:pt x="159264" y="50735"/>
                </a:lnTo>
                <a:lnTo>
                  <a:pt x="160738" y="59578"/>
                </a:lnTo>
                <a:lnTo>
                  <a:pt x="162367" y="66250"/>
                </a:lnTo>
                <a:lnTo>
                  <a:pt x="164152" y="70749"/>
                </a:lnTo>
                <a:lnTo>
                  <a:pt x="162984" y="81203"/>
                </a:lnTo>
                <a:lnTo>
                  <a:pt x="162290" y="87971"/>
                </a:lnTo>
                <a:lnTo>
                  <a:pt x="161824" y="93441"/>
                </a:lnTo>
                <a:lnTo>
                  <a:pt x="161669" y="96815"/>
                </a:lnTo>
                <a:lnTo>
                  <a:pt x="158954" y="113067"/>
                </a:lnTo>
                <a:lnTo>
                  <a:pt x="157015" y="125519"/>
                </a:lnTo>
                <a:lnTo>
                  <a:pt x="155851" y="134168"/>
                </a:lnTo>
                <a:lnTo>
                  <a:pt x="155463" y="139017"/>
                </a:lnTo>
                <a:lnTo>
                  <a:pt x="144292" y="168806"/>
                </a:lnTo>
                <a:lnTo>
                  <a:pt x="141732" y="185136"/>
                </a:lnTo>
                <a:lnTo>
                  <a:pt x="136224" y="208991"/>
                </a:lnTo>
                <a:lnTo>
                  <a:pt x="127768" y="240371"/>
                </a:lnTo>
                <a:lnTo>
                  <a:pt x="116365" y="279275"/>
                </a:lnTo>
                <a:lnTo>
                  <a:pt x="154940" y="279275"/>
                </a:lnTo>
                <a:lnTo>
                  <a:pt x="159807" y="266863"/>
                </a:lnTo>
                <a:lnTo>
                  <a:pt x="166634" y="242970"/>
                </a:lnTo>
                <a:lnTo>
                  <a:pt x="174082" y="211008"/>
                </a:lnTo>
                <a:lnTo>
                  <a:pt x="176215" y="202048"/>
                </a:lnTo>
                <a:lnTo>
                  <a:pt x="179202" y="192855"/>
                </a:lnTo>
                <a:lnTo>
                  <a:pt x="183042" y="183429"/>
                </a:lnTo>
                <a:lnTo>
                  <a:pt x="187735" y="173771"/>
                </a:lnTo>
                <a:lnTo>
                  <a:pt x="191381" y="161669"/>
                </a:lnTo>
                <a:lnTo>
                  <a:pt x="194872" y="151429"/>
                </a:lnTo>
                <a:lnTo>
                  <a:pt x="198208" y="143051"/>
                </a:lnTo>
                <a:lnTo>
                  <a:pt x="201388" y="136534"/>
                </a:lnTo>
                <a:lnTo>
                  <a:pt x="207905" y="109111"/>
                </a:lnTo>
                <a:lnTo>
                  <a:pt x="212560" y="87351"/>
                </a:lnTo>
                <a:lnTo>
                  <a:pt x="215352" y="71254"/>
                </a:lnTo>
                <a:lnTo>
                  <a:pt x="216283" y="60820"/>
                </a:lnTo>
                <a:lnTo>
                  <a:pt x="216283" y="35995"/>
                </a:lnTo>
                <a:lnTo>
                  <a:pt x="211454" y="21062"/>
                </a:lnTo>
                <a:lnTo>
                  <a:pt x="205035" y="10084"/>
                </a:lnTo>
                <a:lnTo>
                  <a:pt x="197025" y="3064"/>
                </a:lnTo>
                <a:lnTo>
                  <a:pt x="187425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03825" y="2028422"/>
            <a:ext cx="107950" cy="458470"/>
          </a:xfrm>
          <a:custGeom>
            <a:avLst/>
            <a:gdLst/>
            <a:ahLst/>
            <a:cxnLst/>
            <a:rect l="l" t="t" r="r" b="b"/>
            <a:pathLst>
              <a:path w="107950" h="458469">
                <a:moveTo>
                  <a:pt x="66405" y="0"/>
                </a:moveTo>
                <a:lnTo>
                  <a:pt x="36823" y="0"/>
                </a:lnTo>
                <a:lnTo>
                  <a:pt x="33926" y="413"/>
                </a:lnTo>
                <a:lnTo>
                  <a:pt x="32892" y="1241"/>
                </a:lnTo>
                <a:lnTo>
                  <a:pt x="20402" y="7563"/>
                </a:lnTo>
                <a:lnTo>
                  <a:pt x="11481" y="15049"/>
                </a:lnTo>
                <a:lnTo>
                  <a:pt x="6128" y="23699"/>
                </a:lnTo>
                <a:lnTo>
                  <a:pt x="4344" y="33513"/>
                </a:lnTo>
                <a:lnTo>
                  <a:pt x="4344" y="35995"/>
                </a:lnTo>
                <a:lnTo>
                  <a:pt x="16756" y="76956"/>
                </a:lnTo>
                <a:lnTo>
                  <a:pt x="47787" y="90609"/>
                </a:lnTo>
                <a:lnTo>
                  <a:pt x="58958" y="90221"/>
                </a:lnTo>
                <a:lnTo>
                  <a:pt x="95264" y="66095"/>
                </a:lnTo>
                <a:lnTo>
                  <a:pt x="99918" y="50890"/>
                </a:lnTo>
                <a:lnTo>
                  <a:pt x="99918" y="26479"/>
                </a:lnTo>
                <a:lnTo>
                  <a:pt x="97022" y="21100"/>
                </a:lnTo>
                <a:lnTo>
                  <a:pt x="91230" y="17377"/>
                </a:lnTo>
                <a:lnTo>
                  <a:pt x="86420" y="9774"/>
                </a:lnTo>
                <a:lnTo>
                  <a:pt x="80679" y="4344"/>
                </a:lnTo>
                <a:lnTo>
                  <a:pt x="74008" y="1086"/>
                </a:lnTo>
                <a:lnTo>
                  <a:pt x="66405" y="0"/>
                </a:lnTo>
                <a:close/>
              </a:path>
              <a:path w="107950" h="458469">
                <a:moveTo>
                  <a:pt x="54303" y="122881"/>
                </a:moveTo>
                <a:lnTo>
                  <a:pt x="39777" y="124782"/>
                </a:lnTo>
                <a:lnTo>
                  <a:pt x="29401" y="126450"/>
                </a:lnTo>
                <a:lnTo>
                  <a:pt x="23175" y="127885"/>
                </a:lnTo>
                <a:lnTo>
                  <a:pt x="21100" y="129087"/>
                </a:lnTo>
                <a:lnTo>
                  <a:pt x="14409" y="131628"/>
                </a:lnTo>
                <a:lnTo>
                  <a:pt x="8921" y="138629"/>
                </a:lnTo>
                <a:lnTo>
                  <a:pt x="4635" y="150091"/>
                </a:lnTo>
                <a:lnTo>
                  <a:pt x="1551" y="166014"/>
                </a:lnTo>
                <a:lnTo>
                  <a:pt x="1861" y="173461"/>
                </a:lnTo>
                <a:lnTo>
                  <a:pt x="1448" y="177805"/>
                </a:lnTo>
                <a:lnTo>
                  <a:pt x="1137" y="182356"/>
                </a:lnTo>
                <a:lnTo>
                  <a:pt x="930" y="187114"/>
                </a:lnTo>
                <a:lnTo>
                  <a:pt x="1861" y="204492"/>
                </a:lnTo>
                <a:lnTo>
                  <a:pt x="1861" y="205733"/>
                </a:lnTo>
                <a:lnTo>
                  <a:pt x="1241" y="212353"/>
                </a:lnTo>
                <a:lnTo>
                  <a:pt x="0" y="224351"/>
                </a:lnTo>
                <a:lnTo>
                  <a:pt x="1596" y="262364"/>
                </a:lnTo>
                <a:lnTo>
                  <a:pt x="5585" y="320236"/>
                </a:lnTo>
                <a:lnTo>
                  <a:pt x="12722" y="372368"/>
                </a:lnTo>
                <a:lnTo>
                  <a:pt x="24650" y="409139"/>
                </a:lnTo>
                <a:lnTo>
                  <a:pt x="49571" y="445522"/>
                </a:lnTo>
                <a:lnTo>
                  <a:pt x="82851" y="458322"/>
                </a:lnTo>
                <a:lnTo>
                  <a:pt x="91967" y="457236"/>
                </a:lnTo>
                <a:lnTo>
                  <a:pt x="99142" y="453978"/>
                </a:lnTo>
                <a:lnTo>
                  <a:pt x="104379" y="448548"/>
                </a:lnTo>
                <a:lnTo>
                  <a:pt x="107676" y="440945"/>
                </a:lnTo>
                <a:lnTo>
                  <a:pt x="107676" y="437842"/>
                </a:lnTo>
                <a:lnTo>
                  <a:pt x="106435" y="434532"/>
                </a:lnTo>
                <a:lnTo>
                  <a:pt x="103952" y="431016"/>
                </a:lnTo>
                <a:lnTo>
                  <a:pt x="97332" y="426257"/>
                </a:lnTo>
                <a:lnTo>
                  <a:pt x="94022" y="423361"/>
                </a:lnTo>
                <a:lnTo>
                  <a:pt x="94022" y="422327"/>
                </a:lnTo>
                <a:lnTo>
                  <a:pt x="89135" y="404368"/>
                </a:lnTo>
                <a:lnTo>
                  <a:pt x="85644" y="389279"/>
                </a:lnTo>
                <a:lnTo>
                  <a:pt x="83550" y="377061"/>
                </a:lnTo>
                <a:lnTo>
                  <a:pt x="82851" y="367713"/>
                </a:lnTo>
                <a:lnTo>
                  <a:pt x="82024" y="357783"/>
                </a:lnTo>
                <a:lnTo>
                  <a:pt x="80576" y="349922"/>
                </a:lnTo>
                <a:lnTo>
                  <a:pt x="78507" y="344130"/>
                </a:lnTo>
                <a:lnTo>
                  <a:pt x="77886" y="339165"/>
                </a:lnTo>
                <a:lnTo>
                  <a:pt x="76956" y="321167"/>
                </a:lnTo>
                <a:lnTo>
                  <a:pt x="77369" y="313306"/>
                </a:lnTo>
                <a:lnTo>
                  <a:pt x="77990" y="305652"/>
                </a:lnTo>
                <a:lnTo>
                  <a:pt x="78817" y="298204"/>
                </a:lnTo>
                <a:lnTo>
                  <a:pt x="77576" y="272139"/>
                </a:lnTo>
                <a:lnTo>
                  <a:pt x="85217" y="214615"/>
                </a:lnTo>
                <a:lnTo>
                  <a:pt x="88282" y="194717"/>
                </a:lnTo>
                <a:lnTo>
                  <a:pt x="90493" y="175206"/>
                </a:lnTo>
                <a:lnTo>
                  <a:pt x="91850" y="156084"/>
                </a:lnTo>
                <a:lnTo>
                  <a:pt x="91643" y="152981"/>
                </a:lnTo>
                <a:lnTo>
                  <a:pt x="64892" y="124239"/>
                </a:lnTo>
                <a:lnTo>
                  <a:pt x="54303" y="122881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639852" y="2105689"/>
            <a:ext cx="221615" cy="509270"/>
          </a:xfrm>
          <a:custGeom>
            <a:avLst/>
            <a:gdLst/>
            <a:ahLst/>
            <a:cxnLst/>
            <a:rect l="l" t="t" r="r" b="b"/>
            <a:pathLst>
              <a:path w="221614" h="509269">
                <a:moveTo>
                  <a:pt x="40753" y="362438"/>
                </a:moveTo>
                <a:lnTo>
                  <a:pt x="30410" y="362438"/>
                </a:lnTo>
                <a:lnTo>
                  <a:pt x="25445" y="363679"/>
                </a:lnTo>
                <a:lnTo>
                  <a:pt x="7602" y="408751"/>
                </a:lnTo>
                <a:lnTo>
                  <a:pt x="6826" y="431946"/>
                </a:lnTo>
                <a:lnTo>
                  <a:pt x="7835" y="449983"/>
                </a:lnTo>
                <a:lnTo>
                  <a:pt x="10860" y="465925"/>
                </a:lnTo>
                <a:lnTo>
                  <a:pt x="15903" y="479772"/>
                </a:lnTo>
                <a:lnTo>
                  <a:pt x="22962" y="491525"/>
                </a:lnTo>
                <a:lnTo>
                  <a:pt x="22962" y="492353"/>
                </a:lnTo>
                <a:lnTo>
                  <a:pt x="67336" y="508437"/>
                </a:lnTo>
                <a:lnTo>
                  <a:pt x="83782" y="508902"/>
                </a:lnTo>
                <a:lnTo>
                  <a:pt x="91643" y="508902"/>
                </a:lnTo>
                <a:lnTo>
                  <a:pt x="123812" y="497421"/>
                </a:lnTo>
                <a:lnTo>
                  <a:pt x="127122" y="495559"/>
                </a:lnTo>
                <a:lnTo>
                  <a:pt x="130328" y="493387"/>
                </a:lnTo>
                <a:lnTo>
                  <a:pt x="133431" y="490905"/>
                </a:lnTo>
                <a:lnTo>
                  <a:pt x="149354" y="478900"/>
                </a:lnTo>
                <a:lnTo>
                  <a:pt x="162367" y="466468"/>
                </a:lnTo>
                <a:lnTo>
                  <a:pt x="164135" y="464218"/>
                </a:lnTo>
                <a:lnTo>
                  <a:pt x="55234" y="464218"/>
                </a:lnTo>
                <a:lnTo>
                  <a:pt x="51097" y="462563"/>
                </a:lnTo>
                <a:lnTo>
                  <a:pt x="49028" y="461322"/>
                </a:lnTo>
                <a:lnTo>
                  <a:pt x="49028" y="460495"/>
                </a:lnTo>
                <a:lnTo>
                  <a:pt x="42408" y="460495"/>
                </a:lnTo>
                <a:lnTo>
                  <a:pt x="39098" y="453875"/>
                </a:lnTo>
                <a:lnTo>
                  <a:pt x="39098" y="435670"/>
                </a:lnTo>
                <a:lnTo>
                  <a:pt x="39874" y="425275"/>
                </a:lnTo>
                <a:lnTo>
                  <a:pt x="42201" y="413328"/>
                </a:lnTo>
                <a:lnTo>
                  <a:pt x="46080" y="399830"/>
                </a:lnTo>
                <a:lnTo>
                  <a:pt x="51510" y="384780"/>
                </a:lnTo>
                <a:lnTo>
                  <a:pt x="51510" y="378987"/>
                </a:lnTo>
                <a:lnTo>
                  <a:pt x="50683" y="376091"/>
                </a:lnTo>
                <a:lnTo>
                  <a:pt x="49028" y="376091"/>
                </a:lnTo>
                <a:lnTo>
                  <a:pt x="45718" y="366989"/>
                </a:lnTo>
                <a:lnTo>
                  <a:pt x="40753" y="362438"/>
                </a:lnTo>
                <a:close/>
              </a:path>
              <a:path w="221614" h="509269">
                <a:moveTo>
                  <a:pt x="219353" y="254451"/>
                </a:moveTo>
                <a:lnTo>
                  <a:pt x="136534" y="254451"/>
                </a:lnTo>
                <a:lnTo>
                  <a:pt x="134052" y="285482"/>
                </a:lnTo>
                <a:lnTo>
                  <a:pt x="132888" y="310384"/>
                </a:lnTo>
                <a:lnTo>
                  <a:pt x="131569" y="328925"/>
                </a:lnTo>
                <a:lnTo>
                  <a:pt x="130096" y="341104"/>
                </a:lnTo>
                <a:lnTo>
                  <a:pt x="128466" y="346922"/>
                </a:lnTo>
                <a:lnTo>
                  <a:pt x="126973" y="361681"/>
                </a:lnTo>
                <a:lnTo>
                  <a:pt x="117606" y="406191"/>
                </a:lnTo>
                <a:lnTo>
                  <a:pt x="102090" y="439601"/>
                </a:lnTo>
                <a:lnTo>
                  <a:pt x="99711" y="442910"/>
                </a:lnTo>
                <a:lnTo>
                  <a:pt x="55234" y="464218"/>
                </a:lnTo>
                <a:lnTo>
                  <a:pt x="164135" y="464218"/>
                </a:lnTo>
                <a:lnTo>
                  <a:pt x="172472" y="453610"/>
                </a:lnTo>
                <a:lnTo>
                  <a:pt x="179667" y="440325"/>
                </a:lnTo>
                <a:lnTo>
                  <a:pt x="185949" y="430569"/>
                </a:lnTo>
                <a:lnTo>
                  <a:pt x="201699" y="381677"/>
                </a:lnTo>
                <a:lnTo>
                  <a:pt x="210698" y="332648"/>
                </a:lnTo>
                <a:lnTo>
                  <a:pt x="218455" y="276172"/>
                </a:lnTo>
                <a:lnTo>
                  <a:pt x="219353" y="254451"/>
                </a:lnTo>
                <a:close/>
              </a:path>
              <a:path w="221614" h="509269">
                <a:moveTo>
                  <a:pt x="62681" y="8688"/>
                </a:moveTo>
                <a:lnTo>
                  <a:pt x="51303" y="8688"/>
                </a:lnTo>
                <a:lnTo>
                  <a:pt x="47166" y="9929"/>
                </a:lnTo>
                <a:lnTo>
                  <a:pt x="20771" y="43423"/>
                </a:lnTo>
                <a:lnTo>
                  <a:pt x="18308" y="55544"/>
                </a:lnTo>
                <a:lnTo>
                  <a:pt x="16816" y="61544"/>
                </a:lnTo>
                <a:lnTo>
                  <a:pt x="8223" y="108452"/>
                </a:lnTo>
                <a:lnTo>
                  <a:pt x="1318" y="159963"/>
                </a:lnTo>
                <a:lnTo>
                  <a:pt x="0" y="194562"/>
                </a:lnTo>
                <a:lnTo>
                  <a:pt x="206" y="199940"/>
                </a:lnTo>
                <a:lnTo>
                  <a:pt x="620" y="205112"/>
                </a:lnTo>
                <a:lnTo>
                  <a:pt x="2792" y="236143"/>
                </a:lnTo>
                <a:lnTo>
                  <a:pt x="3206" y="243383"/>
                </a:lnTo>
                <a:lnTo>
                  <a:pt x="4758" y="249072"/>
                </a:lnTo>
                <a:lnTo>
                  <a:pt x="7447" y="253210"/>
                </a:lnTo>
                <a:lnTo>
                  <a:pt x="9871" y="267426"/>
                </a:lnTo>
                <a:lnTo>
                  <a:pt x="33202" y="300066"/>
                </a:lnTo>
                <a:lnTo>
                  <a:pt x="61130" y="310306"/>
                </a:lnTo>
                <a:lnTo>
                  <a:pt x="79108" y="306001"/>
                </a:lnTo>
                <a:lnTo>
                  <a:pt x="97669" y="295256"/>
                </a:lnTo>
                <a:lnTo>
                  <a:pt x="116811" y="278073"/>
                </a:lnTo>
                <a:lnTo>
                  <a:pt x="129539" y="262829"/>
                </a:lnTo>
                <a:lnTo>
                  <a:pt x="85334" y="262829"/>
                </a:lnTo>
                <a:lnTo>
                  <a:pt x="80990" y="259726"/>
                </a:lnTo>
                <a:lnTo>
                  <a:pt x="78404" y="251969"/>
                </a:lnTo>
                <a:lnTo>
                  <a:pt x="77576" y="239556"/>
                </a:lnTo>
                <a:lnTo>
                  <a:pt x="76956" y="230868"/>
                </a:lnTo>
                <a:lnTo>
                  <a:pt x="80660" y="184845"/>
                </a:lnTo>
                <a:lnTo>
                  <a:pt x="84946" y="144835"/>
                </a:lnTo>
                <a:lnTo>
                  <a:pt x="89814" y="110837"/>
                </a:lnTo>
                <a:lnTo>
                  <a:pt x="95264" y="82851"/>
                </a:lnTo>
                <a:lnTo>
                  <a:pt x="95470" y="78300"/>
                </a:lnTo>
                <a:lnTo>
                  <a:pt x="95574" y="69819"/>
                </a:lnTo>
                <a:lnTo>
                  <a:pt x="97643" y="64233"/>
                </a:lnTo>
                <a:lnTo>
                  <a:pt x="98620" y="57096"/>
                </a:lnTo>
                <a:lnTo>
                  <a:pt x="98674" y="43423"/>
                </a:lnTo>
                <a:lnTo>
                  <a:pt x="96427" y="29634"/>
                </a:lnTo>
                <a:lnTo>
                  <a:pt x="89678" y="19239"/>
                </a:lnTo>
                <a:lnTo>
                  <a:pt x="78429" y="12257"/>
                </a:lnTo>
                <a:lnTo>
                  <a:pt x="62681" y="8688"/>
                </a:lnTo>
                <a:close/>
              </a:path>
              <a:path w="221614" h="509269">
                <a:moveTo>
                  <a:pt x="161979" y="0"/>
                </a:moveTo>
                <a:lnTo>
                  <a:pt x="160738" y="0"/>
                </a:lnTo>
                <a:lnTo>
                  <a:pt x="150421" y="2637"/>
                </a:lnTo>
                <a:lnTo>
                  <a:pt x="143051" y="10550"/>
                </a:lnTo>
                <a:lnTo>
                  <a:pt x="138629" y="23738"/>
                </a:lnTo>
                <a:lnTo>
                  <a:pt x="137155" y="42201"/>
                </a:lnTo>
                <a:lnTo>
                  <a:pt x="137181" y="52286"/>
                </a:lnTo>
                <a:lnTo>
                  <a:pt x="137982" y="57096"/>
                </a:lnTo>
                <a:lnTo>
                  <a:pt x="139637" y="57096"/>
                </a:lnTo>
                <a:lnTo>
                  <a:pt x="139741" y="61544"/>
                </a:lnTo>
                <a:lnTo>
                  <a:pt x="139917" y="63302"/>
                </a:lnTo>
                <a:lnTo>
                  <a:pt x="139894" y="64233"/>
                </a:lnTo>
                <a:lnTo>
                  <a:pt x="138693" y="78300"/>
                </a:lnTo>
                <a:lnTo>
                  <a:pt x="137543" y="95264"/>
                </a:lnTo>
                <a:lnTo>
                  <a:pt x="136399" y="115977"/>
                </a:lnTo>
                <a:lnTo>
                  <a:pt x="135293" y="139948"/>
                </a:lnTo>
                <a:lnTo>
                  <a:pt x="130891" y="182654"/>
                </a:lnTo>
                <a:lnTo>
                  <a:pt x="121097" y="217369"/>
                </a:lnTo>
                <a:lnTo>
                  <a:pt x="105911" y="244094"/>
                </a:lnTo>
                <a:lnTo>
                  <a:pt x="85334" y="262829"/>
                </a:lnTo>
                <a:lnTo>
                  <a:pt x="129539" y="262829"/>
                </a:lnTo>
                <a:lnTo>
                  <a:pt x="136534" y="254451"/>
                </a:lnTo>
                <a:lnTo>
                  <a:pt x="219353" y="254451"/>
                </a:lnTo>
                <a:lnTo>
                  <a:pt x="221558" y="201078"/>
                </a:lnTo>
                <a:lnTo>
                  <a:pt x="221558" y="142741"/>
                </a:lnTo>
                <a:lnTo>
                  <a:pt x="218766" y="105504"/>
                </a:lnTo>
                <a:lnTo>
                  <a:pt x="216594" y="68888"/>
                </a:lnTo>
                <a:lnTo>
                  <a:pt x="217421" y="67233"/>
                </a:lnTo>
                <a:lnTo>
                  <a:pt x="217835" y="65371"/>
                </a:lnTo>
                <a:lnTo>
                  <a:pt x="217835" y="63302"/>
                </a:lnTo>
                <a:lnTo>
                  <a:pt x="199333" y="18851"/>
                </a:lnTo>
                <a:lnTo>
                  <a:pt x="175129" y="2094"/>
                </a:lnTo>
                <a:lnTo>
                  <a:pt x="161979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903861" y="2098241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5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4"/>
                </a:lnTo>
                <a:lnTo>
                  <a:pt x="114192" y="317754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6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1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7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5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69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4"/>
                </a:lnTo>
                <a:lnTo>
                  <a:pt x="167187" y="317754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161269" y="2130513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20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3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2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20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80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4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4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8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20" h="336550">
                <a:moveTo>
                  <a:pt x="150809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9" y="0"/>
                </a:lnTo>
                <a:close/>
              </a:path>
              <a:path w="210820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384986" y="2124307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4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2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4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4" y="84093"/>
                </a:lnTo>
                <a:lnTo>
                  <a:pt x="94371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4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4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670305" y="2134237"/>
            <a:ext cx="332105" cy="365125"/>
          </a:xfrm>
          <a:custGeom>
            <a:avLst/>
            <a:gdLst/>
            <a:ahLst/>
            <a:cxnLst/>
            <a:rect l="l" t="t" r="r" b="b"/>
            <a:pathLst>
              <a:path w="332104" h="365125">
                <a:moveTo>
                  <a:pt x="318161" y="359335"/>
                </a:moveTo>
                <a:lnTo>
                  <a:pt x="286975" y="359335"/>
                </a:lnTo>
                <a:lnTo>
                  <a:pt x="289665" y="363058"/>
                </a:lnTo>
                <a:lnTo>
                  <a:pt x="294319" y="364920"/>
                </a:lnTo>
                <a:lnTo>
                  <a:pt x="304663" y="364920"/>
                </a:lnTo>
                <a:lnTo>
                  <a:pt x="313701" y="362903"/>
                </a:lnTo>
                <a:lnTo>
                  <a:pt x="318161" y="359335"/>
                </a:lnTo>
                <a:close/>
              </a:path>
              <a:path w="332104" h="365125">
                <a:moveTo>
                  <a:pt x="330108" y="152670"/>
                </a:moveTo>
                <a:lnTo>
                  <a:pt x="246946" y="152670"/>
                </a:lnTo>
                <a:lnTo>
                  <a:pt x="246946" y="218455"/>
                </a:lnTo>
                <a:lnTo>
                  <a:pt x="248601" y="226523"/>
                </a:lnTo>
                <a:lnTo>
                  <a:pt x="249428" y="231074"/>
                </a:lnTo>
                <a:lnTo>
                  <a:pt x="249506" y="292929"/>
                </a:lnTo>
                <a:lnTo>
                  <a:pt x="258893" y="341104"/>
                </a:lnTo>
                <a:lnTo>
                  <a:pt x="281700" y="359955"/>
                </a:lnTo>
                <a:lnTo>
                  <a:pt x="286975" y="359335"/>
                </a:lnTo>
                <a:lnTo>
                  <a:pt x="318161" y="359335"/>
                </a:lnTo>
                <a:lnTo>
                  <a:pt x="321264" y="356852"/>
                </a:lnTo>
                <a:lnTo>
                  <a:pt x="327354" y="346767"/>
                </a:lnTo>
                <a:lnTo>
                  <a:pt x="331970" y="332648"/>
                </a:lnTo>
                <a:lnTo>
                  <a:pt x="330535" y="323300"/>
                </a:lnTo>
                <a:lnTo>
                  <a:pt x="328401" y="313564"/>
                </a:lnTo>
                <a:lnTo>
                  <a:pt x="325518" y="303286"/>
                </a:lnTo>
                <a:lnTo>
                  <a:pt x="322040" y="292929"/>
                </a:lnTo>
                <a:lnTo>
                  <a:pt x="322087" y="289710"/>
                </a:lnTo>
                <a:lnTo>
                  <a:pt x="322454" y="282379"/>
                </a:lnTo>
                <a:lnTo>
                  <a:pt x="323281" y="268104"/>
                </a:lnTo>
                <a:lnTo>
                  <a:pt x="322867" y="266449"/>
                </a:lnTo>
                <a:lnTo>
                  <a:pt x="322454" y="264898"/>
                </a:lnTo>
                <a:lnTo>
                  <a:pt x="322040" y="263450"/>
                </a:lnTo>
                <a:lnTo>
                  <a:pt x="323781" y="252822"/>
                </a:lnTo>
                <a:lnTo>
                  <a:pt x="325609" y="239789"/>
                </a:lnTo>
                <a:lnTo>
                  <a:pt x="327742" y="222780"/>
                </a:lnTo>
                <a:lnTo>
                  <a:pt x="330108" y="202319"/>
                </a:lnTo>
                <a:lnTo>
                  <a:pt x="330108" y="152670"/>
                </a:lnTo>
                <a:close/>
              </a:path>
              <a:path w="332104" h="365125">
                <a:moveTo>
                  <a:pt x="202262" y="85644"/>
                </a:moveTo>
                <a:lnTo>
                  <a:pt x="132753" y="85644"/>
                </a:lnTo>
                <a:lnTo>
                  <a:pt x="133580" y="96815"/>
                </a:lnTo>
                <a:lnTo>
                  <a:pt x="133875" y="102711"/>
                </a:lnTo>
                <a:lnTo>
                  <a:pt x="133994" y="111710"/>
                </a:lnTo>
                <a:lnTo>
                  <a:pt x="132320" y="152670"/>
                </a:lnTo>
                <a:lnTo>
                  <a:pt x="131201" y="182305"/>
                </a:lnTo>
                <a:lnTo>
                  <a:pt x="130503" y="204220"/>
                </a:lnTo>
                <a:lnTo>
                  <a:pt x="130317" y="214615"/>
                </a:lnTo>
                <a:lnTo>
                  <a:pt x="130232" y="217421"/>
                </a:lnTo>
                <a:lnTo>
                  <a:pt x="127555" y="231721"/>
                </a:lnTo>
                <a:lnTo>
                  <a:pt x="125616" y="243590"/>
                </a:lnTo>
                <a:lnTo>
                  <a:pt x="124452" y="252822"/>
                </a:lnTo>
                <a:lnTo>
                  <a:pt x="124064" y="259416"/>
                </a:lnTo>
                <a:lnTo>
                  <a:pt x="124064" y="312582"/>
                </a:lnTo>
                <a:lnTo>
                  <a:pt x="125306" y="317133"/>
                </a:lnTo>
                <a:lnTo>
                  <a:pt x="127788" y="322718"/>
                </a:lnTo>
                <a:lnTo>
                  <a:pt x="131395" y="333579"/>
                </a:lnTo>
                <a:lnTo>
                  <a:pt x="136942" y="341337"/>
                </a:lnTo>
                <a:lnTo>
                  <a:pt x="144428" y="345991"/>
                </a:lnTo>
                <a:lnTo>
                  <a:pt x="153854" y="347543"/>
                </a:lnTo>
                <a:lnTo>
                  <a:pt x="157991" y="347543"/>
                </a:lnTo>
                <a:lnTo>
                  <a:pt x="163784" y="345061"/>
                </a:lnTo>
                <a:lnTo>
                  <a:pt x="171231" y="340096"/>
                </a:lnTo>
                <a:lnTo>
                  <a:pt x="174955" y="330993"/>
                </a:lnTo>
                <a:lnTo>
                  <a:pt x="177437" y="326028"/>
                </a:lnTo>
                <a:lnTo>
                  <a:pt x="178678" y="325201"/>
                </a:lnTo>
                <a:lnTo>
                  <a:pt x="183992" y="303286"/>
                </a:lnTo>
                <a:lnTo>
                  <a:pt x="190315" y="283775"/>
                </a:lnTo>
                <a:lnTo>
                  <a:pt x="197646" y="266669"/>
                </a:lnTo>
                <a:lnTo>
                  <a:pt x="205985" y="251969"/>
                </a:lnTo>
                <a:lnTo>
                  <a:pt x="207227" y="245762"/>
                </a:lnTo>
                <a:lnTo>
                  <a:pt x="211036" y="235005"/>
                </a:lnTo>
                <a:lnTo>
                  <a:pt x="217156" y="220317"/>
                </a:lnTo>
                <a:lnTo>
                  <a:pt x="225845" y="201078"/>
                </a:lnTo>
                <a:lnTo>
                  <a:pt x="230228" y="191536"/>
                </a:lnTo>
                <a:lnTo>
                  <a:pt x="231446" y="188666"/>
                </a:lnTo>
                <a:lnTo>
                  <a:pt x="196056" y="188666"/>
                </a:lnTo>
                <a:lnTo>
                  <a:pt x="196457" y="157596"/>
                </a:lnTo>
                <a:lnTo>
                  <a:pt x="197607" y="134362"/>
                </a:lnTo>
                <a:lnTo>
                  <a:pt x="199547" y="116908"/>
                </a:lnTo>
                <a:lnTo>
                  <a:pt x="202262" y="105504"/>
                </a:lnTo>
                <a:lnTo>
                  <a:pt x="202262" y="85644"/>
                </a:lnTo>
                <a:close/>
              </a:path>
              <a:path w="332104" h="365125">
                <a:moveTo>
                  <a:pt x="24766" y="0"/>
                </a:moveTo>
                <a:lnTo>
                  <a:pt x="16233" y="1861"/>
                </a:lnTo>
                <a:lnTo>
                  <a:pt x="9251" y="7447"/>
                </a:lnTo>
                <a:lnTo>
                  <a:pt x="3821" y="16756"/>
                </a:lnTo>
                <a:lnTo>
                  <a:pt x="0" y="29595"/>
                </a:lnTo>
                <a:lnTo>
                  <a:pt x="17" y="49028"/>
                </a:lnTo>
                <a:lnTo>
                  <a:pt x="252" y="58647"/>
                </a:lnTo>
                <a:lnTo>
                  <a:pt x="1183" y="70749"/>
                </a:lnTo>
                <a:lnTo>
                  <a:pt x="2735" y="82231"/>
                </a:lnTo>
                <a:lnTo>
                  <a:pt x="4907" y="93092"/>
                </a:lnTo>
                <a:lnTo>
                  <a:pt x="4079" y="98677"/>
                </a:lnTo>
                <a:lnTo>
                  <a:pt x="3712" y="102711"/>
                </a:lnTo>
                <a:lnTo>
                  <a:pt x="3665" y="210387"/>
                </a:lnTo>
                <a:lnTo>
                  <a:pt x="4067" y="217214"/>
                </a:lnTo>
                <a:lnTo>
                  <a:pt x="4907" y="227144"/>
                </a:lnTo>
                <a:lnTo>
                  <a:pt x="3459" y="227144"/>
                </a:lnTo>
                <a:lnTo>
                  <a:pt x="2631" y="235005"/>
                </a:lnTo>
                <a:lnTo>
                  <a:pt x="2534" y="259416"/>
                </a:lnTo>
                <a:lnTo>
                  <a:pt x="2646" y="264898"/>
                </a:lnTo>
                <a:lnTo>
                  <a:pt x="4907" y="304100"/>
                </a:lnTo>
                <a:lnTo>
                  <a:pt x="32214" y="330166"/>
                </a:lnTo>
                <a:lnTo>
                  <a:pt x="40708" y="328459"/>
                </a:lnTo>
                <a:lnTo>
                  <a:pt x="49125" y="323339"/>
                </a:lnTo>
                <a:lnTo>
                  <a:pt x="57465" y="314806"/>
                </a:lnTo>
                <a:lnTo>
                  <a:pt x="65727" y="302859"/>
                </a:lnTo>
                <a:lnTo>
                  <a:pt x="70343" y="287654"/>
                </a:lnTo>
                <a:lnTo>
                  <a:pt x="73950" y="276793"/>
                </a:lnTo>
                <a:lnTo>
                  <a:pt x="76549" y="270277"/>
                </a:lnTo>
                <a:lnTo>
                  <a:pt x="78139" y="268104"/>
                </a:lnTo>
                <a:lnTo>
                  <a:pt x="82212" y="254800"/>
                </a:lnTo>
                <a:lnTo>
                  <a:pt x="85431" y="244987"/>
                </a:lnTo>
                <a:lnTo>
                  <a:pt x="87797" y="238664"/>
                </a:lnTo>
                <a:lnTo>
                  <a:pt x="89310" y="235833"/>
                </a:lnTo>
                <a:lnTo>
                  <a:pt x="95012" y="214615"/>
                </a:lnTo>
                <a:lnTo>
                  <a:pt x="101257" y="195338"/>
                </a:lnTo>
                <a:lnTo>
                  <a:pt x="108045" y="177999"/>
                </a:lnTo>
                <a:lnTo>
                  <a:pt x="112421" y="168806"/>
                </a:lnTo>
                <a:lnTo>
                  <a:pt x="76898" y="168806"/>
                </a:lnTo>
                <a:lnTo>
                  <a:pt x="76940" y="167332"/>
                </a:lnTo>
                <a:lnTo>
                  <a:pt x="77725" y="163014"/>
                </a:lnTo>
                <a:lnTo>
                  <a:pt x="78103" y="159613"/>
                </a:lnTo>
                <a:lnTo>
                  <a:pt x="78056" y="121640"/>
                </a:lnTo>
                <a:lnTo>
                  <a:pt x="77311" y="117916"/>
                </a:lnTo>
                <a:lnTo>
                  <a:pt x="75657" y="117916"/>
                </a:lnTo>
                <a:lnTo>
                  <a:pt x="73252" y="94022"/>
                </a:lnTo>
                <a:lnTo>
                  <a:pt x="71002" y="76956"/>
                </a:lnTo>
                <a:lnTo>
                  <a:pt x="68907" y="66715"/>
                </a:lnTo>
                <a:lnTo>
                  <a:pt x="66968" y="63302"/>
                </a:lnTo>
                <a:lnTo>
                  <a:pt x="66270" y="48562"/>
                </a:lnTo>
                <a:lnTo>
                  <a:pt x="48505" y="7680"/>
                </a:lnTo>
                <a:lnTo>
                  <a:pt x="32989" y="853"/>
                </a:lnTo>
                <a:lnTo>
                  <a:pt x="24766" y="0"/>
                </a:lnTo>
                <a:close/>
              </a:path>
              <a:path w="332104" h="365125">
                <a:moveTo>
                  <a:pt x="297836" y="29789"/>
                </a:moveTo>
                <a:lnTo>
                  <a:pt x="290350" y="30409"/>
                </a:lnTo>
                <a:lnTo>
                  <a:pt x="283717" y="32271"/>
                </a:lnTo>
                <a:lnTo>
                  <a:pt x="277938" y="35374"/>
                </a:lnTo>
                <a:lnTo>
                  <a:pt x="273012" y="39719"/>
                </a:lnTo>
                <a:lnTo>
                  <a:pt x="266534" y="41736"/>
                </a:lnTo>
                <a:lnTo>
                  <a:pt x="259203" y="47787"/>
                </a:lnTo>
                <a:lnTo>
                  <a:pt x="251019" y="57872"/>
                </a:lnTo>
                <a:lnTo>
                  <a:pt x="241981" y="71991"/>
                </a:lnTo>
                <a:lnTo>
                  <a:pt x="233292" y="100073"/>
                </a:lnTo>
                <a:lnTo>
                  <a:pt x="225845" y="121640"/>
                </a:lnTo>
                <a:lnTo>
                  <a:pt x="219639" y="136690"/>
                </a:lnTo>
                <a:lnTo>
                  <a:pt x="214674" y="145223"/>
                </a:lnTo>
                <a:lnTo>
                  <a:pt x="210226" y="157868"/>
                </a:lnTo>
                <a:lnTo>
                  <a:pt x="205985" y="168961"/>
                </a:lnTo>
                <a:lnTo>
                  <a:pt x="201641" y="179318"/>
                </a:lnTo>
                <a:lnTo>
                  <a:pt x="197297" y="188666"/>
                </a:lnTo>
                <a:lnTo>
                  <a:pt x="231446" y="188666"/>
                </a:lnTo>
                <a:lnTo>
                  <a:pt x="234999" y="180288"/>
                </a:lnTo>
                <a:lnTo>
                  <a:pt x="240158" y="167332"/>
                </a:lnTo>
                <a:lnTo>
                  <a:pt x="245705" y="152670"/>
                </a:lnTo>
                <a:lnTo>
                  <a:pt x="330108" y="152670"/>
                </a:lnTo>
                <a:lnTo>
                  <a:pt x="330009" y="105090"/>
                </a:lnTo>
                <a:lnTo>
                  <a:pt x="328091" y="73077"/>
                </a:lnTo>
                <a:lnTo>
                  <a:pt x="322040" y="49028"/>
                </a:lnTo>
                <a:lnTo>
                  <a:pt x="311955" y="34599"/>
                </a:lnTo>
                <a:lnTo>
                  <a:pt x="297836" y="29789"/>
                </a:lnTo>
                <a:close/>
              </a:path>
              <a:path w="332104" h="365125">
                <a:moveTo>
                  <a:pt x="157578" y="1241"/>
                </a:moveTo>
                <a:lnTo>
                  <a:pt x="151371" y="1241"/>
                </a:lnTo>
                <a:lnTo>
                  <a:pt x="142217" y="2947"/>
                </a:lnTo>
                <a:lnTo>
                  <a:pt x="133374" y="8067"/>
                </a:lnTo>
                <a:lnTo>
                  <a:pt x="124840" y="16601"/>
                </a:lnTo>
                <a:lnTo>
                  <a:pt x="116617" y="28548"/>
                </a:lnTo>
                <a:lnTo>
                  <a:pt x="115609" y="32892"/>
                </a:lnTo>
                <a:lnTo>
                  <a:pt x="112583" y="43442"/>
                </a:lnTo>
                <a:lnTo>
                  <a:pt x="107541" y="60199"/>
                </a:lnTo>
                <a:lnTo>
                  <a:pt x="100481" y="83162"/>
                </a:lnTo>
                <a:lnTo>
                  <a:pt x="98580" y="101780"/>
                </a:lnTo>
                <a:lnTo>
                  <a:pt x="96292" y="115434"/>
                </a:lnTo>
                <a:lnTo>
                  <a:pt x="93616" y="124122"/>
                </a:lnTo>
                <a:lnTo>
                  <a:pt x="90551" y="127846"/>
                </a:lnTo>
                <a:lnTo>
                  <a:pt x="88379" y="139133"/>
                </a:lnTo>
                <a:lnTo>
                  <a:pt x="85586" y="149722"/>
                </a:lnTo>
                <a:lnTo>
                  <a:pt x="82173" y="159613"/>
                </a:lnTo>
                <a:lnTo>
                  <a:pt x="78139" y="168806"/>
                </a:lnTo>
                <a:lnTo>
                  <a:pt x="112421" y="168806"/>
                </a:lnTo>
                <a:lnTo>
                  <a:pt x="115376" y="162600"/>
                </a:lnTo>
                <a:lnTo>
                  <a:pt x="117444" y="146878"/>
                </a:lnTo>
                <a:lnTo>
                  <a:pt x="119513" y="139017"/>
                </a:lnTo>
                <a:lnTo>
                  <a:pt x="121582" y="139017"/>
                </a:lnTo>
                <a:lnTo>
                  <a:pt x="124763" y="129397"/>
                </a:lnTo>
                <a:lnTo>
                  <a:pt x="127478" y="117295"/>
                </a:lnTo>
                <a:lnTo>
                  <a:pt x="129727" y="102711"/>
                </a:lnTo>
                <a:lnTo>
                  <a:pt x="131512" y="85644"/>
                </a:lnTo>
                <a:lnTo>
                  <a:pt x="202262" y="85644"/>
                </a:lnTo>
                <a:lnTo>
                  <a:pt x="202262" y="84403"/>
                </a:lnTo>
                <a:lnTo>
                  <a:pt x="199236" y="60005"/>
                </a:lnTo>
                <a:lnTo>
                  <a:pt x="196366" y="41736"/>
                </a:lnTo>
                <a:lnTo>
                  <a:pt x="193651" y="29595"/>
                </a:lnTo>
                <a:lnTo>
                  <a:pt x="191091" y="23583"/>
                </a:lnTo>
                <a:lnTo>
                  <a:pt x="188996" y="16368"/>
                </a:lnTo>
                <a:lnTo>
                  <a:pt x="182712" y="10240"/>
                </a:lnTo>
                <a:lnTo>
                  <a:pt x="172240" y="5197"/>
                </a:lnTo>
                <a:lnTo>
                  <a:pt x="157578" y="1241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195284" y="2099483"/>
            <a:ext cx="216535" cy="368300"/>
          </a:xfrm>
          <a:custGeom>
            <a:avLst/>
            <a:gdLst/>
            <a:ahLst/>
            <a:cxnLst/>
            <a:rect l="l" t="t" r="r" b="b"/>
            <a:pathLst>
              <a:path w="216535" h="368300">
                <a:moveTo>
                  <a:pt x="27307" y="9929"/>
                </a:moveTo>
                <a:lnTo>
                  <a:pt x="17377" y="9929"/>
                </a:lnTo>
                <a:lnTo>
                  <a:pt x="5792" y="11171"/>
                </a:lnTo>
                <a:lnTo>
                  <a:pt x="0" y="16549"/>
                </a:lnTo>
                <a:lnTo>
                  <a:pt x="0" y="26065"/>
                </a:lnTo>
                <a:lnTo>
                  <a:pt x="310" y="38012"/>
                </a:lnTo>
                <a:lnTo>
                  <a:pt x="1241" y="46546"/>
                </a:lnTo>
                <a:lnTo>
                  <a:pt x="2792" y="51666"/>
                </a:lnTo>
                <a:lnTo>
                  <a:pt x="4964" y="53372"/>
                </a:lnTo>
                <a:lnTo>
                  <a:pt x="5999" y="58751"/>
                </a:lnTo>
                <a:lnTo>
                  <a:pt x="7447" y="63199"/>
                </a:lnTo>
                <a:lnTo>
                  <a:pt x="9309" y="66715"/>
                </a:lnTo>
                <a:lnTo>
                  <a:pt x="10240" y="76975"/>
                </a:lnTo>
                <a:lnTo>
                  <a:pt x="11171" y="86032"/>
                </a:lnTo>
                <a:lnTo>
                  <a:pt x="12101" y="93887"/>
                </a:lnTo>
                <a:lnTo>
                  <a:pt x="13032" y="100539"/>
                </a:lnTo>
                <a:lnTo>
                  <a:pt x="13032" y="121640"/>
                </a:lnTo>
                <a:lnTo>
                  <a:pt x="15398" y="143749"/>
                </a:lnTo>
                <a:lnTo>
                  <a:pt x="17842" y="161669"/>
                </a:lnTo>
                <a:lnTo>
                  <a:pt x="20363" y="175400"/>
                </a:lnTo>
                <a:lnTo>
                  <a:pt x="22962" y="184942"/>
                </a:lnTo>
                <a:lnTo>
                  <a:pt x="22962" y="194872"/>
                </a:lnTo>
                <a:lnTo>
                  <a:pt x="25270" y="213180"/>
                </a:lnTo>
                <a:lnTo>
                  <a:pt x="32194" y="243900"/>
                </a:lnTo>
                <a:lnTo>
                  <a:pt x="43733" y="287033"/>
                </a:lnTo>
                <a:lnTo>
                  <a:pt x="59889" y="342578"/>
                </a:lnTo>
                <a:lnTo>
                  <a:pt x="61091" y="352876"/>
                </a:lnTo>
                <a:lnTo>
                  <a:pt x="84299" y="368023"/>
                </a:lnTo>
                <a:lnTo>
                  <a:pt x="86575" y="368023"/>
                </a:lnTo>
                <a:lnTo>
                  <a:pt x="124432" y="338854"/>
                </a:lnTo>
                <a:lnTo>
                  <a:pt x="130328" y="326403"/>
                </a:lnTo>
                <a:lnTo>
                  <a:pt x="136224" y="314185"/>
                </a:lnTo>
                <a:lnTo>
                  <a:pt x="142120" y="302199"/>
                </a:lnTo>
                <a:lnTo>
                  <a:pt x="148016" y="290446"/>
                </a:lnTo>
                <a:lnTo>
                  <a:pt x="153601" y="282689"/>
                </a:lnTo>
                <a:lnTo>
                  <a:pt x="154940" y="279275"/>
                </a:lnTo>
                <a:lnTo>
                  <a:pt x="116365" y="279275"/>
                </a:lnTo>
                <a:lnTo>
                  <a:pt x="108161" y="244870"/>
                </a:lnTo>
                <a:lnTo>
                  <a:pt x="101858" y="216438"/>
                </a:lnTo>
                <a:lnTo>
                  <a:pt x="97455" y="193980"/>
                </a:lnTo>
                <a:lnTo>
                  <a:pt x="94953" y="177495"/>
                </a:lnTo>
                <a:lnTo>
                  <a:pt x="89057" y="105814"/>
                </a:lnTo>
                <a:lnTo>
                  <a:pt x="88030" y="97494"/>
                </a:lnTo>
                <a:lnTo>
                  <a:pt x="86497" y="89290"/>
                </a:lnTo>
                <a:lnTo>
                  <a:pt x="84461" y="81203"/>
                </a:lnTo>
                <a:lnTo>
                  <a:pt x="81920" y="73232"/>
                </a:lnTo>
                <a:lnTo>
                  <a:pt x="79457" y="60587"/>
                </a:lnTo>
                <a:lnTo>
                  <a:pt x="56689" y="24009"/>
                </a:lnTo>
                <a:lnTo>
                  <a:pt x="37915" y="12528"/>
                </a:lnTo>
                <a:lnTo>
                  <a:pt x="27307" y="9929"/>
                </a:lnTo>
                <a:close/>
              </a:path>
              <a:path w="216535" h="368300">
                <a:moveTo>
                  <a:pt x="187425" y="0"/>
                </a:moveTo>
                <a:lnTo>
                  <a:pt x="175924" y="2947"/>
                </a:lnTo>
                <a:lnTo>
                  <a:pt x="167177" y="9309"/>
                </a:lnTo>
                <a:lnTo>
                  <a:pt x="161184" y="19083"/>
                </a:lnTo>
                <a:lnTo>
                  <a:pt x="157946" y="32271"/>
                </a:lnTo>
                <a:lnTo>
                  <a:pt x="158029" y="40417"/>
                </a:lnTo>
                <a:lnTo>
                  <a:pt x="159264" y="50735"/>
                </a:lnTo>
                <a:lnTo>
                  <a:pt x="160738" y="59578"/>
                </a:lnTo>
                <a:lnTo>
                  <a:pt x="162367" y="66250"/>
                </a:lnTo>
                <a:lnTo>
                  <a:pt x="164152" y="70749"/>
                </a:lnTo>
                <a:lnTo>
                  <a:pt x="162984" y="81203"/>
                </a:lnTo>
                <a:lnTo>
                  <a:pt x="162290" y="87971"/>
                </a:lnTo>
                <a:lnTo>
                  <a:pt x="161824" y="93441"/>
                </a:lnTo>
                <a:lnTo>
                  <a:pt x="161669" y="96815"/>
                </a:lnTo>
                <a:lnTo>
                  <a:pt x="158954" y="113067"/>
                </a:lnTo>
                <a:lnTo>
                  <a:pt x="157015" y="125519"/>
                </a:lnTo>
                <a:lnTo>
                  <a:pt x="155851" y="134168"/>
                </a:lnTo>
                <a:lnTo>
                  <a:pt x="155463" y="139017"/>
                </a:lnTo>
                <a:lnTo>
                  <a:pt x="144292" y="168806"/>
                </a:lnTo>
                <a:lnTo>
                  <a:pt x="141732" y="185136"/>
                </a:lnTo>
                <a:lnTo>
                  <a:pt x="136224" y="208991"/>
                </a:lnTo>
                <a:lnTo>
                  <a:pt x="127768" y="240371"/>
                </a:lnTo>
                <a:lnTo>
                  <a:pt x="116365" y="279275"/>
                </a:lnTo>
                <a:lnTo>
                  <a:pt x="154940" y="279275"/>
                </a:lnTo>
                <a:lnTo>
                  <a:pt x="159807" y="266863"/>
                </a:lnTo>
                <a:lnTo>
                  <a:pt x="166634" y="242970"/>
                </a:lnTo>
                <a:lnTo>
                  <a:pt x="174082" y="211008"/>
                </a:lnTo>
                <a:lnTo>
                  <a:pt x="176215" y="202048"/>
                </a:lnTo>
                <a:lnTo>
                  <a:pt x="179202" y="192855"/>
                </a:lnTo>
                <a:lnTo>
                  <a:pt x="183042" y="183429"/>
                </a:lnTo>
                <a:lnTo>
                  <a:pt x="187735" y="173771"/>
                </a:lnTo>
                <a:lnTo>
                  <a:pt x="191381" y="161669"/>
                </a:lnTo>
                <a:lnTo>
                  <a:pt x="194872" y="151429"/>
                </a:lnTo>
                <a:lnTo>
                  <a:pt x="198208" y="143051"/>
                </a:lnTo>
                <a:lnTo>
                  <a:pt x="201388" y="136534"/>
                </a:lnTo>
                <a:lnTo>
                  <a:pt x="207905" y="109111"/>
                </a:lnTo>
                <a:lnTo>
                  <a:pt x="212560" y="87351"/>
                </a:lnTo>
                <a:lnTo>
                  <a:pt x="215352" y="71254"/>
                </a:lnTo>
                <a:lnTo>
                  <a:pt x="216283" y="60820"/>
                </a:lnTo>
                <a:lnTo>
                  <a:pt x="216283" y="35995"/>
                </a:lnTo>
                <a:lnTo>
                  <a:pt x="211454" y="21062"/>
                </a:lnTo>
                <a:lnTo>
                  <a:pt x="205035" y="10084"/>
                </a:lnTo>
                <a:lnTo>
                  <a:pt x="197025" y="3064"/>
                </a:lnTo>
                <a:lnTo>
                  <a:pt x="187425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427746" y="2137961"/>
            <a:ext cx="179705" cy="331470"/>
          </a:xfrm>
          <a:custGeom>
            <a:avLst/>
            <a:gdLst/>
            <a:ahLst/>
            <a:cxnLst/>
            <a:rect l="l" t="t" r="r" b="b"/>
            <a:pathLst>
              <a:path w="179704" h="331469">
                <a:moveTo>
                  <a:pt x="114813" y="0"/>
                </a:moveTo>
                <a:lnTo>
                  <a:pt x="105711" y="0"/>
                </a:lnTo>
                <a:lnTo>
                  <a:pt x="101160" y="827"/>
                </a:lnTo>
                <a:lnTo>
                  <a:pt x="101160" y="2482"/>
                </a:lnTo>
                <a:lnTo>
                  <a:pt x="88670" y="5081"/>
                </a:lnTo>
                <a:lnTo>
                  <a:pt x="32271" y="52131"/>
                </a:lnTo>
                <a:lnTo>
                  <a:pt x="11791" y="106900"/>
                </a:lnTo>
                <a:lnTo>
                  <a:pt x="4964" y="137776"/>
                </a:lnTo>
                <a:lnTo>
                  <a:pt x="4964" y="153912"/>
                </a:lnTo>
                <a:lnTo>
                  <a:pt x="3258" y="162290"/>
                </a:lnTo>
                <a:lnTo>
                  <a:pt x="1861" y="174392"/>
                </a:lnTo>
                <a:lnTo>
                  <a:pt x="759" y="190631"/>
                </a:lnTo>
                <a:lnTo>
                  <a:pt x="0" y="209767"/>
                </a:lnTo>
                <a:lnTo>
                  <a:pt x="775" y="228540"/>
                </a:lnTo>
                <a:lnTo>
                  <a:pt x="6981" y="267018"/>
                </a:lnTo>
                <a:lnTo>
                  <a:pt x="22187" y="306272"/>
                </a:lnTo>
                <a:lnTo>
                  <a:pt x="64543" y="331407"/>
                </a:lnTo>
                <a:lnTo>
                  <a:pt x="93919" y="331407"/>
                </a:lnTo>
                <a:lnTo>
                  <a:pt x="137000" y="315892"/>
                </a:lnTo>
                <a:lnTo>
                  <a:pt x="161908" y="290447"/>
                </a:lnTo>
                <a:lnTo>
                  <a:pt x="112331" y="290447"/>
                </a:lnTo>
                <a:lnTo>
                  <a:pt x="100384" y="288197"/>
                </a:lnTo>
                <a:lnTo>
                  <a:pt x="91850" y="285171"/>
                </a:lnTo>
                <a:lnTo>
                  <a:pt x="86730" y="281370"/>
                </a:lnTo>
                <a:lnTo>
                  <a:pt x="85024" y="276793"/>
                </a:lnTo>
                <a:lnTo>
                  <a:pt x="80912" y="267484"/>
                </a:lnTo>
                <a:lnTo>
                  <a:pt x="77266" y="256313"/>
                </a:lnTo>
                <a:lnTo>
                  <a:pt x="74085" y="243280"/>
                </a:lnTo>
                <a:lnTo>
                  <a:pt x="71398" y="228540"/>
                </a:lnTo>
                <a:lnTo>
                  <a:pt x="71443" y="209767"/>
                </a:lnTo>
                <a:lnTo>
                  <a:pt x="71577" y="200664"/>
                </a:lnTo>
                <a:lnTo>
                  <a:pt x="72404" y="193631"/>
                </a:lnTo>
                <a:lnTo>
                  <a:pt x="73853" y="193631"/>
                </a:lnTo>
                <a:lnTo>
                  <a:pt x="73853" y="192079"/>
                </a:lnTo>
                <a:lnTo>
                  <a:pt x="82541" y="189080"/>
                </a:lnTo>
                <a:lnTo>
                  <a:pt x="87506" y="187425"/>
                </a:lnTo>
                <a:lnTo>
                  <a:pt x="105426" y="176564"/>
                </a:lnTo>
                <a:lnTo>
                  <a:pt x="120088" y="166945"/>
                </a:lnTo>
                <a:lnTo>
                  <a:pt x="131492" y="158566"/>
                </a:lnTo>
                <a:lnTo>
                  <a:pt x="132554" y="157635"/>
                </a:lnTo>
                <a:lnTo>
                  <a:pt x="76956" y="157635"/>
                </a:lnTo>
                <a:lnTo>
                  <a:pt x="78042" y="147861"/>
                </a:lnTo>
                <a:lnTo>
                  <a:pt x="79128" y="140258"/>
                </a:lnTo>
                <a:lnTo>
                  <a:pt x="80214" y="134828"/>
                </a:lnTo>
                <a:lnTo>
                  <a:pt x="81300" y="131570"/>
                </a:lnTo>
                <a:lnTo>
                  <a:pt x="83162" y="108064"/>
                </a:lnTo>
                <a:lnTo>
                  <a:pt x="88747" y="83472"/>
                </a:lnTo>
                <a:lnTo>
                  <a:pt x="98056" y="57794"/>
                </a:lnTo>
                <a:lnTo>
                  <a:pt x="111089" y="31030"/>
                </a:lnTo>
                <a:lnTo>
                  <a:pt x="167044" y="31030"/>
                </a:lnTo>
                <a:lnTo>
                  <a:pt x="164462" y="22962"/>
                </a:lnTo>
                <a:lnTo>
                  <a:pt x="160738" y="15980"/>
                </a:lnTo>
                <a:lnTo>
                  <a:pt x="157015" y="13653"/>
                </a:lnTo>
                <a:lnTo>
                  <a:pt x="151584" y="7680"/>
                </a:lnTo>
                <a:lnTo>
                  <a:pt x="142741" y="3413"/>
                </a:lnTo>
                <a:lnTo>
                  <a:pt x="130483" y="853"/>
                </a:lnTo>
                <a:lnTo>
                  <a:pt x="114813" y="0"/>
                </a:lnTo>
                <a:close/>
              </a:path>
              <a:path w="179704" h="331469">
                <a:moveTo>
                  <a:pt x="170254" y="248245"/>
                </a:moveTo>
                <a:lnTo>
                  <a:pt x="168186" y="248245"/>
                </a:lnTo>
                <a:lnTo>
                  <a:pt x="161359" y="249758"/>
                </a:lnTo>
                <a:lnTo>
                  <a:pt x="153912" y="253986"/>
                </a:lnTo>
                <a:lnTo>
                  <a:pt x="145844" y="260929"/>
                </a:lnTo>
                <a:lnTo>
                  <a:pt x="137155" y="270587"/>
                </a:lnTo>
                <a:lnTo>
                  <a:pt x="132345" y="277530"/>
                </a:lnTo>
                <a:lnTo>
                  <a:pt x="126605" y="283154"/>
                </a:lnTo>
                <a:lnTo>
                  <a:pt x="119933" y="287460"/>
                </a:lnTo>
                <a:lnTo>
                  <a:pt x="112331" y="290447"/>
                </a:lnTo>
                <a:lnTo>
                  <a:pt x="161908" y="290447"/>
                </a:lnTo>
                <a:lnTo>
                  <a:pt x="167371" y="283019"/>
                </a:lnTo>
                <a:lnTo>
                  <a:pt x="173926" y="272526"/>
                </a:lnTo>
                <a:lnTo>
                  <a:pt x="177922" y="263935"/>
                </a:lnTo>
                <a:lnTo>
                  <a:pt x="179357" y="257244"/>
                </a:lnTo>
                <a:lnTo>
                  <a:pt x="179357" y="253313"/>
                </a:lnTo>
                <a:lnTo>
                  <a:pt x="177702" y="250624"/>
                </a:lnTo>
                <a:lnTo>
                  <a:pt x="174392" y="249176"/>
                </a:lnTo>
                <a:lnTo>
                  <a:pt x="172323" y="248555"/>
                </a:lnTo>
                <a:lnTo>
                  <a:pt x="170254" y="248245"/>
                </a:lnTo>
                <a:close/>
              </a:path>
              <a:path w="179704" h="331469">
                <a:moveTo>
                  <a:pt x="167044" y="31030"/>
                </a:moveTo>
                <a:lnTo>
                  <a:pt x="123502" y="31030"/>
                </a:lnTo>
                <a:lnTo>
                  <a:pt x="126812" y="37443"/>
                </a:lnTo>
                <a:lnTo>
                  <a:pt x="128466" y="41581"/>
                </a:lnTo>
                <a:lnTo>
                  <a:pt x="128466" y="73232"/>
                </a:lnTo>
                <a:lnTo>
                  <a:pt x="126837" y="89988"/>
                </a:lnTo>
                <a:lnTo>
                  <a:pt x="102401" y="136534"/>
                </a:lnTo>
                <a:lnTo>
                  <a:pt x="76956" y="157635"/>
                </a:lnTo>
                <a:lnTo>
                  <a:pt x="132554" y="157635"/>
                </a:lnTo>
                <a:lnTo>
                  <a:pt x="161980" y="107521"/>
                </a:lnTo>
                <a:lnTo>
                  <a:pt x="171909" y="68267"/>
                </a:lnTo>
                <a:lnTo>
                  <a:pt x="171909" y="50890"/>
                </a:lnTo>
                <a:lnTo>
                  <a:pt x="168186" y="34599"/>
                </a:lnTo>
                <a:lnTo>
                  <a:pt x="167044" y="3103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796132" y="1979084"/>
            <a:ext cx="260350" cy="497840"/>
          </a:xfrm>
          <a:custGeom>
            <a:avLst/>
            <a:gdLst/>
            <a:ahLst/>
            <a:cxnLst/>
            <a:rect l="l" t="t" r="r" b="b"/>
            <a:pathLst>
              <a:path w="260350" h="497839">
                <a:moveTo>
                  <a:pt x="166324" y="275552"/>
                </a:moveTo>
                <a:lnTo>
                  <a:pt x="85644" y="275552"/>
                </a:lnTo>
                <a:lnTo>
                  <a:pt x="96854" y="289671"/>
                </a:lnTo>
                <a:lnTo>
                  <a:pt x="109693" y="309065"/>
                </a:lnTo>
                <a:lnTo>
                  <a:pt x="124161" y="333734"/>
                </a:lnTo>
                <a:lnTo>
                  <a:pt x="140258" y="363679"/>
                </a:lnTo>
                <a:lnTo>
                  <a:pt x="143885" y="379194"/>
                </a:lnTo>
                <a:lnTo>
                  <a:pt x="148248" y="392848"/>
                </a:lnTo>
                <a:lnTo>
                  <a:pt x="153349" y="404639"/>
                </a:lnTo>
                <a:lnTo>
                  <a:pt x="159187" y="414569"/>
                </a:lnTo>
                <a:lnTo>
                  <a:pt x="164113" y="430628"/>
                </a:lnTo>
                <a:lnTo>
                  <a:pt x="182169" y="464218"/>
                </a:lnTo>
                <a:lnTo>
                  <a:pt x="213335" y="493697"/>
                </a:lnTo>
                <a:lnTo>
                  <a:pt x="232419" y="497731"/>
                </a:lnTo>
                <a:lnTo>
                  <a:pt x="244366" y="493930"/>
                </a:lnTo>
                <a:lnTo>
                  <a:pt x="252899" y="489353"/>
                </a:lnTo>
                <a:lnTo>
                  <a:pt x="258019" y="484000"/>
                </a:lnTo>
                <a:lnTo>
                  <a:pt x="259726" y="477872"/>
                </a:lnTo>
                <a:lnTo>
                  <a:pt x="259726" y="471666"/>
                </a:lnTo>
                <a:lnTo>
                  <a:pt x="256830" y="467115"/>
                </a:lnTo>
                <a:lnTo>
                  <a:pt x="251037" y="464218"/>
                </a:lnTo>
                <a:lnTo>
                  <a:pt x="244624" y="450979"/>
                </a:lnTo>
                <a:lnTo>
                  <a:pt x="240901" y="444359"/>
                </a:lnTo>
                <a:lnTo>
                  <a:pt x="239866" y="444359"/>
                </a:lnTo>
                <a:lnTo>
                  <a:pt x="236065" y="432489"/>
                </a:lnTo>
                <a:lnTo>
                  <a:pt x="232729" y="422948"/>
                </a:lnTo>
                <a:lnTo>
                  <a:pt x="229859" y="415733"/>
                </a:lnTo>
                <a:lnTo>
                  <a:pt x="227454" y="410846"/>
                </a:lnTo>
                <a:lnTo>
                  <a:pt x="223226" y="393856"/>
                </a:lnTo>
                <a:lnTo>
                  <a:pt x="218610" y="380125"/>
                </a:lnTo>
                <a:lnTo>
                  <a:pt x="213607" y="369652"/>
                </a:lnTo>
                <a:lnTo>
                  <a:pt x="208215" y="362438"/>
                </a:lnTo>
                <a:lnTo>
                  <a:pt x="205319" y="354370"/>
                </a:lnTo>
                <a:lnTo>
                  <a:pt x="203767" y="348577"/>
                </a:lnTo>
                <a:lnTo>
                  <a:pt x="203561" y="345061"/>
                </a:lnTo>
                <a:lnTo>
                  <a:pt x="190644" y="318607"/>
                </a:lnTo>
                <a:lnTo>
                  <a:pt x="180132" y="298204"/>
                </a:lnTo>
                <a:lnTo>
                  <a:pt x="172026" y="283853"/>
                </a:lnTo>
                <a:lnTo>
                  <a:pt x="166324" y="275552"/>
                </a:lnTo>
                <a:close/>
              </a:path>
              <a:path w="260350" h="497839">
                <a:moveTo>
                  <a:pt x="48718" y="0"/>
                </a:moveTo>
                <a:lnTo>
                  <a:pt x="43753" y="0"/>
                </a:lnTo>
                <a:lnTo>
                  <a:pt x="33551" y="2792"/>
                </a:lnTo>
                <a:lnTo>
                  <a:pt x="24979" y="11171"/>
                </a:lnTo>
                <a:lnTo>
                  <a:pt x="18036" y="25134"/>
                </a:lnTo>
                <a:lnTo>
                  <a:pt x="12722" y="44684"/>
                </a:lnTo>
                <a:lnTo>
                  <a:pt x="12841" y="84170"/>
                </a:lnTo>
                <a:lnTo>
                  <a:pt x="13136" y="87713"/>
                </a:lnTo>
                <a:lnTo>
                  <a:pt x="13963" y="91850"/>
                </a:lnTo>
                <a:lnTo>
                  <a:pt x="13756" y="93092"/>
                </a:lnTo>
                <a:lnTo>
                  <a:pt x="13653" y="136534"/>
                </a:lnTo>
                <a:lnTo>
                  <a:pt x="11869" y="150266"/>
                </a:lnTo>
                <a:lnTo>
                  <a:pt x="10240" y="167255"/>
                </a:lnTo>
                <a:lnTo>
                  <a:pt x="8766" y="187502"/>
                </a:lnTo>
                <a:lnTo>
                  <a:pt x="7549" y="209185"/>
                </a:lnTo>
                <a:lnTo>
                  <a:pt x="7447" y="228385"/>
                </a:lnTo>
                <a:lnTo>
                  <a:pt x="5352" y="236065"/>
                </a:lnTo>
                <a:lnTo>
                  <a:pt x="3413" y="259106"/>
                </a:lnTo>
                <a:lnTo>
                  <a:pt x="1607" y="298204"/>
                </a:lnTo>
                <a:lnTo>
                  <a:pt x="81" y="348577"/>
                </a:lnTo>
                <a:lnTo>
                  <a:pt x="0" y="436497"/>
                </a:lnTo>
                <a:lnTo>
                  <a:pt x="413" y="442290"/>
                </a:lnTo>
                <a:lnTo>
                  <a:pt x="16019" y="478415"/>
                </a:lnTo>
                <a:lnTo>
                  <a:pt x="24824" y="480354"/>
                </a:lnTo>
                <a:lnTo>
                  <a:pt x="32271" y="480354"/>
                </a:lnTo>
                <a:lnTo>
                  <a:pt x="35581" y="479113"/>
                </a:lnTo>
                <a:lnTo>
                  <a:pt x="35995" y="476631"/>
                </a:lnTo>
                <a:lnTo>
                  <a:pt x="42667" y="474769"/>
                </a:lnTo>
                <a:lnTo>
                  <a:pt x="68422" y="414065"/>
                </a:lnTo>
                <a:lnTo>
                  <a:pt x="77111" y="359451"/>
                </a:lnTo>
                <a:lnTo>
                  <a:pt x="78197" y="337613"/>
                </a:lnTo>
                <a:lnTo>
                  <a:pt x="79981" y="329855"/>
                </a:lnTo>
                <a:lnTo>
                  <a:pt x="81610" y="318995"/>
                </a:lnTo>
                <a:lnTo>
                  <a:pt x="83084" y="305031"/>
                </a:lnTo>
                <a:lnTo>
                  <a:pt x="84403" y="287964"/>
                </a:lnTo>
                <a:lnTo>
                  <a:pt x="84403" y="275552"/>
                </a:lnTo>
                <a:lnTo>
                  <a:pt x="166324" y="275552"/>
                </a:lnTo>
                <a:lnTo>
                  <a:pt x="162270" y="269695"/>
                </a:lnTo>
                <a:lnTo>
                  <a:pt x="155075" y="261743"/>
                </a:lnTo>
                <a:lnTo>
                  <a:pt x="144738" y="251697"/>
                </a:lnTo>
                <a:lnTo>
                  <a:pt x="132637" y="240797"/>
                </a:lnTo>
                <a:lnTo>
                  <a:pt x="84403" y="240797"/>
                </a:lnTo>
                <a:lnTo>
                  <a:pt x="84403" y="158876"/>
                </a:lnTo>
                <a:lnTo>
                  <a:pt x="85496" y="125519"/>
                </a:lnTo>
                <a:lnTo>
                  <a:pt x="86265" y="100849"/>
                </a:lnTo>
                <a:lnTo>
                  <a:pt x="86756" y="82748"/>
                </a:lnTo>
                <a:lnTo>
                  <a:pt x="86885" y="75714"/>
                </a:lnTo>
                <a:lnTo>
                  <a:pt x="86885" y="50890"/>
                </a:lnTo>
                <a:lnTo>
                  <a:pt x="86678" y="48614"/>
                </a:lnTo>
                <a:lnTo>
                  <a:pt x="86368" y="46649"/>
                </a:lnTo>
                <a:lnTo>
                  <a:pt x="85954" y="44994"/>
                </a:lnTo>
                <a:lnTo>
                  <a:pt x="85954" y="44684"/>
                </a:lnTo>
                <a:lnTo>
                  <a:pt x="80369" y="25134"/>
                </a:lnTo>
                <a:lnTo>
                  <a:pt x="72301" y="11171"/>
                </a:lnTo>
                <a:lnTo>
                  <a:pt x="61750" y="2792"/>
                </a:lnTo>
                <a:lnTo>
                  <a:pt x="48718" y="0"/>
                </a:lnTo>
                <a:close/>
              </a:path>
              <a:path w="260350" h="497839">
                <a:moveTo>
                  <a:pt x="235315" y="16135"/>
                </a:moveTo>
                <a:lnTo>
                  <a:pt x="216283" y="16135"/>
                </a:lnTo>
                <a:lnTo>
                  <a:pt x="208642" y="17609"/>
                </a:lnTo>
                <a:lnTo>
                  <a:pt x="202164" y="22031"/>
                </a:lnTo>
                <a:lnTo>
                  <a:pt x="196850" y="29401"/>
                </a:lnTo>
                <a:lnTo>
                  <a:pt x="192700" y="39719"/>
                </a:lnTo>
                <a:lnTo>
                  <a:pt x="188123" y="52519"/>
                </a:lnTo>
                <a:lnTo>
                  <a:pt x="181839" y="67957"/>
                </a:lnTo>
                <a:lnTo>
                  <a:pt x="148482" y="140258"/>
                </a:lnTo>
                <a:lnTo>
                  <a:pt x="124210" y="187502"/>
                </a:lnTo>
                <a:lnTo>
                  <a:pt x="104262" y="214034"/>
                </a:lnTo>
                <a:lnTo>
                  <a:pt x="95264" y="224972"/>
                </a:lnTo>
                <a:lnTo>
                  <a:pt x="88747" y="233893"/>
                </a:lnTo>
                <a:lnTo>
                  <a:pt x="84713" y="240797"/>
                </a:lnTo>
                <a:lnTo>
                  <a:pt x="132637" y="240797"/>
                </a:lnTo>
                <a:lnTo>
                  <a:pt x="131259" y="239556"/>
                </a:lnTo>
                <a:lnTo>
                  <a:pt x="134905" y="235328"/>
                </a:lnTo>
                <a:lnTo>
                  <a:pt x="138707" y="230402"/>
                </a:lnTo>
                <a:lnTo>
                  <a:pt x="142663" y="224778"/>
                </a:lnTo>
                <a:lnTo>
                  <a:pt x="146775" y="218455"/>
                </a:lnTo>
                <a:lnTo>
                  <a:pt x="150110" y="209185"/>
                </a:lnTo>
                <a:lnTo>
                  <a:pt x="153912" y="200923"/>
                </a:lnTo>
                <a:lnTo>
                  <a:pt x="158178" y="193670"/>
                </a:lnTo>
                <a:lnTo>
                  <a:pt x="163036" y="187270"/>
                </a:lnTo>
                <a:lnTo>
                  <a:pt x="171909" y="176331"/>
                </a:lnTo>
                <a:lnTo>
                  <a:pt x="179667" y="164772"/>
                </a:lnTo>
                <a:lnTo>
                  <a:pt x="186183" y="152748"/>
                </a:lnTo>
                <a:lnTo>
                  <a:pt x="191459" y="140258"/>
                </a:lnTo>
                <a:lnTo>
                  <a:pt x="196773" y="132617"/>
                </a:lnTo>
                <a:lnTo>
                  <a:pt x="201233" y="125519"/>
                </a:lnTo>
                <a:lnTo>
                  <a:pt x="204841" y="118963"/>
                </a:lnTo>
                <a:lnTo>
                  <a:pt x="207595" y="112951"/>
                </a:lnTo>
                <a:lnTo>
                  <a:pt x="222257" y="91579"/>
                </a:lnTo>
                <a:lnTo>
                  <a:pt x="232729" y="71836"/>
                </a:lnTo>
                <a:lnTo>
                  <a:pt x="239013" y="53721"/>
                </a:lnTo>
                <a:lnTo>
                  <a:pt x="241108" y="37236"/>
                </a:lnTo>
                <a:lnTo>
                  <a:pt x="241108" y="21928"/>
                </a:lnTo>
                <a:lnTo>
                  <a:pt x="235315" y="16135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076981" y="2098241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4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4"/>
                </a:lnTo>
                <a:lnTo>
                  <a:pt x="114192" y="317754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6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1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7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4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69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4"/>
                </a:lnTo>
                <a:lnTo>
                  <a:pt x="167187" y="317754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334389" y="2130513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20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3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2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20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80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4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4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8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20" h="336550">
                <a:moveTo>
                  <a:pt x="150809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9" y="0"/>
                </a:lnTo>
                <a:close/>
              </a:path>
              <a:path w="210820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558105" y="2124307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4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2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4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4" y="84093"/>
                </a:lnTo>
                <a:lnTo>
                  <a:pt x="94371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4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4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29403" y="2105689"/>
            <a:ext cx="221615" cy="509270"/>
          </a:xfrm>
          <a:custGeom>
            <a:avLst/>
            <a:gdLst/>
            <a:ahLst/>
            <a:cxnLst/>
            <a:rect l="l" t="t" r="r" b="b"/>
            <a:pathLst>
              <a:path w="221615" h="509269">
                <a:moveTo>
                  <a:pt x="40753" y="362438"/>
                </a:moveTo>
                <a:lnTo>
                  <a:pt x="30410" y="362438"/>
                </a:lnTo>
                <a:lnTo>
                  <a:pt x="25445" y="363679"/>
                </a:lnTo>
                <a:lnTo>
                  <a:pt x="7602" y="408751"/>
                </a:lnTo>
                <a:lnTo>
                  <a:pt x="6826" y="431946"/>
                </a:lnTo>
                <a:lnTo>
                  <a:pt x="7835" y="449983"/>
                </a:lnTo>
                <a:lnTo>
                  <a:pt x="10860" y="465925"/>
                </a:lnTo>
                <a:lnTo>
                  <a:pt x="15903" y="479772"/>
                </a:lnTo>
                <a:lnTo>
                  <a:pt x="22962" y="491525"/>
                </a:lnTo>
                <a:lnTo>
                  <a:pt x="22962" y="492353"/>
                </a:lnTo>
                <a:lnTo>
                  <a:pt x="67336" y="508437"/>
                </a:lnTo>
                <a:lnTo>
                  <a:pt x="83782" y="508902"/>
                </a:lnTo>
                <a:lnTo>
                  <a:pt x="91643" y="508902"/>
                </a:lnTo>
                <a:lnTo>
                  <a:pt x="123812" y="497421"/>
                </a:lnTo>
                <a:lnTo>
                  <a:pt x="127122" y="495559"/>
                </a:lnTo>
                <a:lnTo>
                  <a:pt x="130328" y="493387"/>
                </a:lnTo>
                <a:lnTo>
                  <a:pt x="133431" y="490905"/>
                </a:lnTo>
                <a:lnTo>
                  <a:pt x="149354" y="478900"/>
                </a:lnTo>
                <a:lnTo>
                  <a:pt x="162367" y="466468"/>
                </a:lnTo>
                <a:lnTo>
                  <a:pt x="164135" y="464218"/>
                </a:lnTo>
                <a:lnTo>
                  <a:pt x="55234" y="464218"/>
                </a:lnTo>
                <a:lnTo>
                  <a:pt x="51097" y="462563"/>
                </a:lnTo>
                <a:lnTo>
                  <a:pt x="49028" y="461322"/>
                </a:lnTo>
                <a:lnTo>
                  <a:pt x="49028" y="460495"/>
                </a:lnTo>
                <a:lnTo>
                  <a:pt x="42408" y="460495"/>
                </a:lnTo>
                <a:lnTo>
                  <a:pt x="39098" y="453875"/>
                </a:lnTo>
                <a:lnTo>
                  <a:pt x="39098" y="435670"/>
                </a:lnTo>
                <a:lnTo>
                  <a:pt x="39874" y="425275"/>
                </a:lnTo>
                <a:lnTo>
                  <a:pt x="42201" y="413328"/>
                </a:lnTo>
                <a:lnTo>
                  <a:pt x="46080" y="399830"/>
                </a:lnTo>
                <a:lnTo>
                  <a:pt x="51510" y="384780"/>
                </a:lnTo>
                <a:lnTo>
                  <a:pt x="51510" y="378987"/>
                </a:lnTo>
                <a:lnTo>
                  <a:pt x="50683" y="376091"/>
                </a:lnTo>
                <a:lnTo>
                  <a:pt x="49028" y="376091"/>
                </a:lnTo>
                <a:lnTo>
                  <a:pt x="45718" y="366989"/>
                </a:lnTo>
                <a:lnTo>
                  <a:pt x="40753" y="362438"/>
                </a:lnTo>
                <a:close/>
              </a:path>
              <a:path w="221615" h="509269">
                <a:moveTo>
                  <a:pt x="219353" y="254451"/>
                </a:moveTo>
                <a:lnTo>
                  <a:pt x="136534" y="254451"/>
                </a:lnTo>
                <a:lnTo>
                  <a:pt x="134052" y="285482"/>
                </a:lnTo>
                <a:lnTo>
                  <a:pt x="132888" y="310384"/>
                </a:lnTo>
                <a:lnTo>
                  <a:pt x="131570" y="328925"/>
                </a:lnTo>
                <a:lnTo>
                  <a:pt x="130096" y="341104"/>
                </a:lnTo>
                <a:lnTo>
                  <a:pt x="128466" y="346922"/>
                </a:lnTo>
                <a:lnTo>
                  <a:pt x="126973" y="361681"/>
                </a:lnTo>
                <a:lnTo>
                  <a:pt x="117606" y="406191"/>
                </a:lnTo>
                <a:lnTo>
                  <a:pt x="102090" y="439601"/>
                </a:lnTo>
                <a:lnTo>
                  <a:pt x="99711" y="442910"/>
                </a:lnTo>
                <a:lnTo>
                  <a:pt x="55234" y="464218"/>
                </a:lnTo>
                <a:lnTo>
                  <a:pt x="164135" y="464218"/>
                </a:lnTo>
                <a:lnTo>
                  <a:pt x="172472" y="453610"/>
                </a:lnTo>
                <a:lnTo>
                  <a:pt x="179667" y="440325"/>
                </a:lnTo>
                <a:lnTo>
                  <a:pt x="185949" y="430569"/>
                </a:lnTo>
                <a:lnTo>
                  <a:pt x="201699" y="381677"/>
                </a:lnTo>
                <a:lnTo>
                  <a:pt x="210698" y="332648"/>
                </a:lnTo>
                <a:lnTo>
                  <a:pt x="218455" y="276172"/>
                </a:lnTo>
                <a:lnTo>
                  <a:pt x="219353" y="254451"/>
                </a:lnTo>
                <a:close/>
              </a:path>
              <a:path w="221615" h="509269">
                <a:moveTo>
                  <a:pt x="62681" y="8688"/>
                </a:moveTo>
                <a:lnTo>
                  <a:pt x="51304" y="8688"/>
                </a:lnTo>
                <a:lnTo>
                  <a:pt x="47166" y="9929"/>
                </a:lnTo>
                <a:lnTo>
                  <a:pt x="20771" y="43423"/>
                </a:lnTo>
                <a:lnTo>
                  <a:pt x="18308" y="55544"/>
                </a:lnTo>
                <a:lnTo>
                  <a:pt x="16816" y="61544"/>
                </a:lnTo>
                <a:lnTo>
                  <a:pt x="8223" y="108452"/>
                </a:lnTo>
                <a:lnTo>
                  <a:pt x="1318" y="159963"/>
                </a:lnTo>
                <a:lnTo>
                  <a:pt x="0" y="194562"/>
                </a:lnTo>
                <a:lnTo>
                  <a:pt x="206" y="199940"/>
                </a:lnTo>
                <a:lnTo>
                  <a:pt x="620" y="205112"/>
                </a:lnTo>
                <a:lnTo>
                  <a:pt x="2792" y="236143"/>
                </a:lnTo>
                <a:lnTo>
                  <a:pt x="3206" y="243383"/>
                </a:lnTo>
                <a:lnTo>
                  <a:pt x="4758" y="249072"/>
                </a:lnTo>
                <a:lnTo>
                  <a:pt x="7447" y="253210"/>
                </a:lnTo>
                <a:lnTo>
                  <a:pt x="9871" y="267426"/>
                </a:lnTo>
                <a:lnTo>
                  <a:pt x="33202" y="300066"/>
                </a:lnTo>
                <a:lnTo>
                  <a:pt x="61130" y="310306"/>
                </a:lnTo>
                <a:lnTo>
                  <a:pt x="79108" y="306001"/>
                </a:lnTo>
                <a:lnTo>
                  <a:pt x="97669" y="295256"/>
                </a:lnTo>
                <a:lnTo>
                  <a:pt x="116811" y="278073"/>
                </a:lnTo>
                <a:lnTo>
                  <a:pt x="129539" y="262829"/>
                </a:lnTo>
                <a:lnTo>
                  <a:pt x="85334" y="262829"/>
                </a:lnTo>
                <a:lnTo>
                  <a:pt x="80990" y="259726"/>
                </a:lnTo>
                <a:lnTo>
                  <a:pt x="78404" y="251969"/>
                </a:lnTo>
                <a:lnTo>
                  <a:pt x="77576" y="239556"/>
                </a:lnTo>
                <a:lnTo>
                  <a:pt x="76956" y="230868"/>
                </a:lnTo>
                <a:lnTo>
                  <a:pt x="80660" y="184845"/>
                </a:lnTo>
                <a:lnTo>
                  <a:pt x="84946" y="144835"/>
                </a:lnTo>
                <a:lnTo>
                  <a:pt x="89814" y="110837"/>
                </a:lnTo>
                <a:lnTo>
                  <a:pt x="95264" y="82851"/>
                </a:lnTo>
                <a:lnTo>
                  <a:pt x="95471" y="78300"/>
                </a:lnTo>
                <a:lnTo>
                  <a:pt x="95574" y="69819"/>
                </a:lnTo>
                <a:lnTo>
                  <a:pt x="97643" y="64233"/>
                </a:lnTo>
                <a:lnTo>
                  <a:pt x="98620" y="57096"/>
                </a:lnTo>
                <a:lnTo>
                  <a:pt x="98674" y="43423"/>
                </a:lnTo>
                <a:lnTo>
                  <a:pt x="96427" y="29634"/>
                </a:lnTo>
                <a:lnTo>
                  <a:pt x="89678" y="19239"/>
                </a:lnTo>
                <a:lnTo>
                  <a:pt x="78430" y="12257"/>
                </a:lnTo>
                <a:lnTo>
                  <a:pt x="62681" y="8688"/>
                </a:lnTo>
                <a:close/>
              </a:path>
              <a:path w="221615" h="509269">
                <a:moveTo>
                  <a:pt x="161980" y="0"/>
                </a:moveTo>
                <a:lnTo>
                  <a:pt x="160738" y="0"/>
                </a:lnTo>
                <a:lnTo>
                  <a:pt x="150421" y="2637"/>
                </a:lnTo>
                <a:lnTo>
                  <a:pt x="143051" y="10550"/>
                </a:lnTo>
                <a:lnTo>
                  <a:pt x="138629" y="23738"/>
                </a:lnTo>
                <a:lnTo>
                  <a:pt x="137155" y="42201"/>
                </a:lnTo>
                <a:lnTo>
                  <a:pt x="137181" y="52286"/>
                </a:lnTo>
                <a:lnTo>
                  <a:pt x="137983" y="57096"/>
                </a:lnTo>
                <a:lnTo>
                  <a:pt x="139638" y="57096"/>
                </a:lnTo>
                <a:lnTo>
                  <a:pt x="139741" y="61544"/>
                </a:lnTo>
                <a:lnTo>
                  <a:pt x="139917" y="63302"/>
                </a:lnTo>
                <a:lnTo>
                  <a:pt x="139894" y="64233"/>
                </a:lnTo>
                <a:lnTo>
                  <a:pt x="138693" y="78300"/>
                </a:lnTo>
                <a:lnTo>
                  <a:pt x="137543" y="95264"/>
                </a:lnTo>
                <a:lnTo>
                  <a:pt x="136399" y="115977"/>
                </a:lnTo>
                <a:lnTo>
                  <a:pt x="135293" y="139948"/>
                </a:lnTo>
                <a:lnTo>
                  <a:pt x="130891" y="182654"/>
                </a:lnTo>
                <a:lnTo>
                  <a:pt x="121097" y="217369"/>
                </a:lnTo>
                <a:lnTo>
                  <a:pt x="105911" y="244094"/>
                </a:lnTo>
                <a:lnTo>
                  <a:pt x="85334" y="262829"/>
                </a:lnTo>
                <a:lnTo>
                  <a:pt x="129539" y="262829"/>
                </a:lnTo>
                <a:lnTo>
                  <a:pt x="136534" y="254451"/>
                </a:lnTo>
                <a:lnTo>
                  <a:pt x="219353" y="254451"/>
                </a:lnTo>
                <a:lnTo>
                  <a:pt x="221558" y="201078"/>
                </a:lnTo>
                <a:lnTo>
                  <a:pt x="221558" y="142741"/>
                </a:lnTo>
                <a:lnTo>
                  <a:pt x="218766" y="105504"/>
                </a:lnTo>
                <a:lnTo>
                  <a:pt x="216594" y="68888"/>
                </a:lnTo>
                <a:lnTo>
                  <a:pt x="217421" y="67233"/>
                </a:lnTo>
                <a:lnTo>
                  <a:pt x="217835" y="65371"/>
                </a:lnTo>
                <a:lnTo>
                  <a:pt x="217835" y="63302"/>
                </a:lnTo>
                <a:lnTo>
                  <a:pt x="199333" y="18851"/>
                </a:lnTo>
                <a:lnTo>
                  <a:pt x="175129" y="2094"/>
                </a:lnTo>
                <a:lnTo>
                  <a:pt x="161980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093412" y="2098241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4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4"/>
                </a:lnTo>
                <a:lnTo>
                  <a:pt x="114192" y="317754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7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2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8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4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70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4"/>
                </a:lnTo>
                <a:lnTo>
                  <a:pt x="167187" y="317754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350820" y="2130513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20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2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1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20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79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3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3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7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20" h="336550">
                <a:moveTo>
                  <a:pt x="150808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8" y="0"/>
                </a:lnTo>
                <a:close/>
              </a:path>
              <a:path w="210820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574537" y="2124307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4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3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5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5" y="84093"/>
                </a:lnTo>
                <a:lnTo>
                  <a:pt x="94372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4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4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59856" y="2134237"/>
            <a:ext cx="332105" cy="365125"/>
          </a:xfrm>
          <a:custGeom>
            <a:avLst/>
            <a:gdLst/>
            <a:ahLst/>
            <a:cxnLst/>
            <a:rect l="l" t="t" r="r" b="b"/>
            <a:pathLst>
              <a:path w="332104" h="365125">
                <a:moveTo>
                  <a:pt x="318161" y="359335"/>
                </a:moveTo>
                <a:lnTo>
                  <a:pt x="286976" y="359335"/>
                </a:lnTo>
                <a:lnTo>
                  <a:pt x="289665" y="363058"/>
                </a:lnTo>
                <a:lnTo>
                  <a:pt x="294319" y="364920"/>
                </a:lnTo>
                <a:lnTo>
                  <a:pt x="304663" y="364920"/>
                </a:lnTo>
                <a:lnTo>
                  <a:pt x="313701" y="362903"/>
                </a:lnTo>
                <a:lnTo>
                  <a:pt x="318161" y="359335"/>
                </a:lnTo>
                <a:close/>
              </a:path>
              <a:path w="332104" h="365125">
                <a:moveTo>
                  <a:pt x="330108" y="152670"/>
                </a:moveTo>
                <a:lnTo>
                  <a:pt x="246946" y="152670"/>
                </a:lnTo>
                <a:lnTo>
                  <a:pt x="246946" y="218455"/>
                </a:lnTo>
                <a:lnTo>
                  <a:pt x="248601" y="226523"/>
                </a:lnTo>
                <a:lnTo>
                  <a:pt x="249428" y="231074"/>
                </a:lnTo>
                <a:lnTo>
                  <a:pt x="249506" y="292929"/>
                </a:lnTo>
                <a:lnTo>
                  <a:pt x="258893" y="341104"/>
                </a:lnTo>
                <a:lnTo>
                  <a:pt x="281700" y="359955"/>
                </a:lnTo>
                <a:lnTo>
                  <a:pt x="286976" y="359335"/>
                </a:lnTo>
                <a:lnTo>
                  <a:pt x="318161" y="359335"/>
                </a:lnTo>
                <a:lnTo>
                  <a:pt x="321264" y="356852"/>
                </a:lnTo>
                <a:lnTo>
                  <a:pt x="327354" y="346767"/>
                </a:lnTo>
                <a:lnTo>
                  <a:pt x="331970" y="332648"/>
                </a:lnTo>
                <a:lnTo>
                  <a:pt x="330535" y="323300"/>
                </a:lnTo>
                <a:lnTo>
                  <a:pt x="328401" y="313564"/>
                </a:lnTo>
                <a:lnTo>
                  <a:pt x="325518" y="303286"/>
                </a:lnTo>
                <a:lnTo>
                  <a:pt x="322040" y="292929"/>
                </a:lnTo>
                <a:lnTo>
                  <a:pt x="322087" y="289710"/>
                </a:lnTo>
                <a:lnTo>
                  <a:pt x="322454" y="282379"/>
                </a:lnTo>
                <a:lnTo>
                  <a:pt x="323281" y="268104"/>
                </a:lnTo>
                <a:lnTo>
                  <a:pt x="322868" y="266449"/>
                </a:lnTo>
                <a:lnTo>
                  <a:pt x="322454" y="264898"/>
                </a:lnTo>
                <a:lnTo>
                  <a:pt x="322040" y="263450"/>
                </a:lnTo>
                <a:lnTo>
                  <a:pt x="323781" y="252822"/>
                </a:lnTo>
                <a:lnTo>
                  <a:pt x="325609" y="239789"/>
                </a:lnTo>
                <a:lnTo>
                  <a:pt x="327742" y="222780"/>
                </a:lnTo>
                <a:lnTo>
                  <a:pt x="330108" y="202319"/>
                </a:lnTo>
                <a:lnTo>
                  <a:pt x="330108" y="152670"/>
                </a:lnTo>
                <a:close/>
              </a:path>
              <a:path w="332104" h="365125">
                <a:moveTo>
                  <a:pt x="202262" y="85644"/>
                </a:moveTo>
                <a:lnTo>
                  <a:pt x="132753" y="85644"/>
                </a:lnTo>
                <a:lnTo>
                  <a:pt x="133581" y="96815"/>
                </a:lnTo>
                <a:lnTo>
                  <a:pt x="133875" y="102711"/>
                </a:lnTo>
                <a:lnTo>
                  <a:pt x="133994" y="111710"/>
                </a:lnTo>
                <a:lnTo>
                  <a:pt x="132320" y="152670"/>
                </a:lnTo>
                <a:lnTo>
                  <a:pt x="131201" y="182305"/>
                </a:lnTo>
                <a:lnTo>
                  <a:pt x="130503" y="204220"/>
                </a:lnTo>
                <a:lnTo>
                  <a:pt x="130317" y="214615"/>
                </a:lnTo>
                <a:lnTo>
                  <a:pt x="130232" y="217421"/>
                </a:lnTo>
                <a:lnTo>
                  <a:pt x="127555" y="231721"/>
                </a:lnTo>
                <a:lnTo>
                  <a:pt x="125616" y="243590"/>
                </a:lnTo>
                <a:lnTo>
                  <a:pt x="124452" y="252822"/>
                </a:lnTo>
                <a:lnTo>
                  <a:pt x="124064" y="259416"/>
                </a:lnTo>
                <a:lnTo>
                  <a:pt x="124064" y="312582"/>
                </a:lnTo>
                <a:lnTo>
                  <a:pt x="125306" y="317133"/>
                </a:lnTo>
                <a:lnTo>
                  <a:pt x="127788" y="322718"/>
                </a:lnTo>
                <a:lnTo>
                  <a:pt x="131395" y="333579"/>
                </a:lnTo>
                <a:lnTo>
                  <a:pt x="136942" y="341337"/>
                </a:lnTo>
                <a:lnTo>
                  <a:pt x="144428" y="345991"/>
                </a:lnTo>
                <a:lnTo>
                  <a:pt x="153854" y="347543"/>
                </a:lnTo>
                <a:lnTo>
                  <a:pt x="157991" y="347543"/>
                </a:lnTo>
                <a:lnTo>
                  <a:pt x="163784" y="345061"/>
                </a:lnTo>
                <a:lnTo>
                  <a:pt x="171231" y="340096"/>
                </a:lnTo>
                <a:lnTo>
                  <a:pt x="174955" y="330993"/>
                </a:lnTo>
                <a:lnTo>
                  <a:pt x="177437" y="326028"/>
                </a:lnTo>
                <a:lnTo>
                  <a:pt x="178678" y="325201"/>
                </a:lnTo>
                <a:lnTo>
                  <a:pt x="183992" y="303286"/>
                </a:lnTo>
                <a:lnTo>
                  <a:pt x="190315" y="283775"/>
                </a:lnTo>
                <a:lnTo>
                  <a:pt x="197646" y="266669"/>
                </a:lnTo>
                <a:lnTo>
                  <a:pt x="205985" y="251969"/>
                </a:lnTo>
                <a:lnTo>
                  <a:pt x="207227" y="245762"/>
                </a:lnTo>
                <a:lnTo>
                  <a:pt x="211037" y="235005"/>
                </a:lnTo>
                <a:lnTo>
                  <a:pt x="217156" y="220317"/>
                </a:lnTo>
                <a:lnTo>
                  <a:pt x="225845" y="201078"/>
                </a:lnTo>
                <a:lnTo>
                  <a:pt x="230228" y="191536"/>
                </a:lnTo>
                <a:lnTo>
                  <a:pt x="231446" y="188666"/>
                </a:lnTo>
                <a:lnTo>
                  <a:pt x="196056" y="188666"/>
                </a:lnTo>
                <a:lnTo>
                  <a:pt x="196457" y="157596"/>
                </a:lnTo>
                <a:lnTo>
                  <a:pt x="197607" y="134362"/>
                </a:lnTo>
                <a:lnTo>
                  <a:pt x="199547" y="116908"/>
                </a:lnTo>
                <a:lnTo>
                  <a:pt x="202262" y="105504"/>
                </a:lnTo>
                <a:lnTo>
                  <a:pt x="202262" y="85644"/>
                </a:lnTo>
                <a:close/>
              </a:path>
              <a:path w="332104" h="365125">
                <a:moveTo>
                  <a:pt x="24766" y="0"/>
                </a:moveTo>
                <a:lnTo>
                  <a:pt x="16233" y="1861"/>
                </a:lnTo>
                <a:lnTo>
                  <a:pt x="9251" y="7447"/>
                </a:lnTo>
                <a:lnTo>
                  <a:pt x="3821" y="16756"/>
                </a:lnTo>
                <a:lnTo>
                  <a:pt x="0" y="29595"/>
                </a:lnTo>
                <a:lnTo>
                  <a:pt x="17" y="49028"/>
                </a:lnTo>
                <a:lnTo>
                  <a:pt x="252" y="58647"/>
                </a:lnTo>
                <a:lnTo>
                  <a:pt x="1183" y="70749"/>
                </a:lnTo>
                <a:lnTo>
                  <a:pt x="2735" y="82231"/>
                </a:lnTo>
                <a:lnTo>
                  <a:pt x="4907" y="93092"/>
                </a:lnTo>
                <a:lnTo>
                  <a:pt x="4079" y="98677"/>
                </a:lnTo>
                <a:lnTo>
                  <a:pt x="3712" y="102711"/>
                </a:lnTo>
                <a:lnTo>
                  <a:pt x="3665" y="210387"/>
                </a:lnTo>
                <a:lnTo>
                  <a:pt x="4067" y="217214"/>
                </a:lnTo>
                <a:lnTo>
                  <a:pt x="4907" y="227144"/>
                </a:lnTo>
                <a:lnTo>
                  <a:pt x="3459" y="227144"/>
                </a:lnTo>
                <a:lnTo>
                  <a:pt x="2631" y="235005"/>
                </a:lnTo>
                <a:lnTo>
                  <a:pt x="2534" y="259416"/>
                </a:lnTo>
                <a:lnTo>
                  <a:pt x="2647" y="264898"/>
                </a:lnTo>
                <a:lnTo>
                  <a:pt x="4907" y="304100"/>
                </a:lnTo>
                <a:lnTo>
                  <a:pt x="32214" y="330166"/>
                </a:lnTo>
                <a:lnTo>
                  <a:pt x="40708" y="328459"/>
                </a:lnTo>
                <a:lnTo>
                  <a:pt x="49125" y="323339"/>
                </a:lnTo>
                <a:lnTo>
                  <a:pt x="57465" y="314806"/>
                </a:lnTo>
                <a:lnTo>
                  <a:pt x="65727" y="302859"/>
                </a:lnTo>
                <a:lnTo>
                  <a:pt x="70343" y="287654"/>
                </a:lnTo>
                <a:lnTo>
                  <a:pt x="73950" y="276793"/>
                </a:lnTo>
                <a:lnTo>
                  <a:pt x="76549" y="270277"/>
                </a:lnTo>
                <a:lnTo>
                  <a:pt x="78139" y="268104"/>
                </a:lnTo>
                <a:lnTo>
                  <a:pt x="82212" y="254800"/>
                </a:lnTo>
                <a:lnTo>
                  <a:pt x="85431" y="244987"/>
                </a:lnTo>
                <a:lnTo>
                  <a:pt x="87797" y="238664"/>
                </a:lnTo>
                <a:lnTo>
                  <a:pt x="89310" y="235833"/>
                </a:lnTo>
                <a:lnTo>
                  <a:pt x="95012" y="214615"/>
                </a:lnTo>
                <a:lnTo>
                  <a:pt x="101257" y="195338"/>
                </a:lnTo>
                <a:lnTo>
                  <a:pt x="108045" y="177999"/>
                </a:lnTo>
                <a:lnTo>
                  <a:pt x="112421" y="168806"/>
                </a:lnTo>
                <a:lnTo>
                  <a:pt x="76898" y="168806"/>
                </a:lnTo>
                <a:lnTo>
                  <a:pt x="76940" y="167332"/>
                </a:lnTo>
                <a:lnTo>
                  <a:pt x="77725" y="163014"/>
                </a:lnTo>
                <a:lnTo>
                  <a:pt x="78103" y="159613"/>
                </a:lnTo>
                <a:lnTo>
                  <a:pt x="78056" y="121640"/>
                </a:lnTo>
                <a:lnTo>
                  <a:pt x="77312" y="117916"/>
                </a:lnTo>
                <a:lnTo>
                  <a:pt x="75657" y="117916"/>
                </a:lnTo>
                <a:lnTo>
                  <a:pt x="73252" y="94022"/>
                </a:lnTo>
                <a:lnTo>
                  <a:pt x="71002" y="76956"/>
                </a:lnTo>
                <a:lnTo>
                  <a:pt x="68907" y="66715"/>
                </a:lnTo>
                <a:lnTo>
                  <a:pt x="66968" y="63302"/>
                </a:lnTo>
                <a:lnTo>
                  <a:pt x="66270" y="48562"/>
                </a:lnTo>
                <a:lnTo>
                  <a:pt x="48505" y="7680"/>
                </a:lnTo>
                <a:lnTo>
                  <a:pt x="32989" y="853"/>
                </a:lnTo>
                <a:lnTo>
                  <a:pt x="24766" y="0"/>
                </a:lnTo>
                <a:close/>
              </a:path>
              <a:path w="332104" h="365125">
                <a:moveTo>
                  <a:pt x="297836" y="29789"/>
                </a:moveTo>
                <a:lnTo>
                  <a:pt x="290350" y="30409"/>
                </a:lnTo>
                <a:lnTo>
                  <a:pt x="283717" y="32271"/>
                </a:lnTo>
                <a:lnTo>
                  <a:pt x="277938" y="35374"/>
                </a:lnTo>
                <a:lnTo>
                  <a:pt x="273012" y="39719"/>
                </a:lnTo>
                <a:lnTo>
                  <a:pt x="266534" y="41736"/>
                </a:lnTo>
                <a:lnTo>
                  <a:pt x="259203" y="47787"/>
                </a:lnTo>
                <a:lnTo>
                  <a:pt x="251019" y="57872"/>
                </a:lnTo>
                <a:lnTo>
                  <a:pt x="241981" y="71991"/>
                </a:lnTo>
                <a:lnTo>
                  <a:pt x="233292" y="100073"/>
                </a:lnTo>
                <a:lnTo>
                  <a:pt x="225845" y="121640"/>
                </a:lnTo>
                <a:lnTo>
                  <a:pt x="219639" y="136690"/>
                </a:lnTo>
                <a:lnTo>
                  <a:pt x="214674" y="145223"/>
                </a:lnTo>
                <a:lnTo>
                  <a:pt x="210226" y="157868"/>
                </a:lnTo>
                <a:lnTo>
                  <a:pt x="205985" y="168961"/>
                </a:lnTo>
                <a:lnTo>
                  <a:pt x="201641" y="179318"/>
                </a:lnTo>
                <a:lnTo>
                  <a:pt x="197297" y="188666"/>
                </a:lnTo>
                <a:lnTo>
                  <a:pt x="231446" y="188666"/>
                </a:lnTo>
                <a:lnTo>
                  <a:pt x="234999" y="180288"/>
                </a:lnTo>
                <a:lnTo>
                  <a:pt x="240158" y="167332"/>
                </a:lnTo>
                <a:lnTo>
                  <a:pt x="245705" y="152670"/>
                </a:lnTo>
                <a:lnTo>
                  <a:pt x="330108" y="152670"/>
                </a:lnTo>
                <a:lnTo>
                  <a:pt x="330009" y="105090"/>
                </a:lnTo>
                <a:lnTo>
                  <a:pt x="328091" y="73077"/>
                </a:lnTo>
                <a:lnTo>
                  <a:pt x="322040" y="49028"/>
                </a:lnTo>
                <a:lnTo>
                  <a:pt x="311955" y="34599"/>
                </a:lnTo>
                <a:lnTo>
                  <a:pt x="297836" y="29789"/>
                </a:lnTo>
                <a:close/>
              </a:path>
              <a:path w="332104" h="365125">
                <a:moveTo>
                  <a:pt x="157578" y="1241"/>
                </a:moveTo>
                <a:lnTo>
                  <a:pt x="151371" y="1241"/>
                </a:lnTo>
                <a:lnTo>
                  <a:pt x="142217" y="2947"/>
                </a:lnTo>
                <a:lnTo>
                  <a:pt x="133374" y="8067"/>
                </a:lnTo>
                <a:lnTo>
                  <a:pt x="124840" y="16601"/>
                </a:lnTo>
                <a:lnTo>
                  <a:pt x="116617" y="28548"/>
                </a:lnTo>
                <a:lnTo>
                  <a:pt x="115609" y="32892"/>
                </a:lnTo>
                <a:lnTo>
                  <a:pt x="112583" y="43442"/>
                </a:lnTo>
                <a:lnTo>
                  <a:pt x="107541" y="60199"/>
                </a:lnTo>
                <a:lnTo>
                  <a:pt x="100481" y="83162"/>
                </a:lnTo>
                <a:lnTo>
                  <a:pt x="98581" y="101780"/>
                </a:lnTo>
                <a:lnTo>
                  <a:pt x="96292" y="115434"/>
                </a:lnTo>
                <a:lnTo>
                  <a:pt x="93616" y="124122"/>
                </a:lnTo>
                <a:lnTo>
                  <a:pt x="90551" y="127846"/>
                </a:lnTo>
                <a:lnTo>
                  <a:pt x="88379" y="139133"/>
                </a:lnTo>
                <a:lnTo>
                  <a:pt x="85586" y="149722"/>
                </a:lnTo>
                <a:lnTo>
                  <a:pt x="82173" y="159613"/>
                </a:lnTo>
                <a:lnTo>
                  <a:pt x="78139" y="168806"/>
                </a:lnTo>
                <a:lnTo>
                  <a:pt x="112421" y="168806"/>
                </a:lnTo>
                <a:lnTo>
                  <a:pt x="115376" y="162600"/>
                </a:lnTo>
                <a:lnTo>
                  <a:pt x="117445" y="146878"/>
                </a:lnTo>
                <a:lnTo>
                  <a:pt x="119513" y="139017"/>
                </a:lnTo>
                <a:lnTo>
                  <a:pt x="121582" y="139017"/>
                </a:lnTo>
                <a:lnTo>
                  <a:pt x="124763" y="129397"/>
                </a:lnTo>
                <a:lnTo>
                  <a:pt x="127478" y="117295"/>
                </a:lnTo>
                <a:lnTo>
                  <a:pt x="129728" y="102711"/>
                </a:lnTo>
                <a:lnTo>
                  <a:pt x="131512" y="85644"/>
                </a:lnTo>
                <a:lnTo>
                  <a:pt x="202262" y="85644"/>
                </a:lnTo>
                <a:lnTo>
                  <a:pt x="202262" y="84403"/>
                </a:lnTo>
                <a:lnTo>
                  <a:pt x="199236" y="60005"/>
                </a:lnTo>
                <a:lnTo>
                  <a:pt x="196366" y="41736"/>
                </a:lnTo>
                <a:lnTo>
                  <a:pt x="193651" y="29595"/>
                </a:lnTo>
                <a:lnTo>
                  <a:pt x="191091" y="23583"/>
                </a:lnTo>
                <a:lnTo>
                  <a:pt x="188996" y="16368"/>
                </a:lnTo>
                <a:lnTo>
                  <a:pt x="182712" y="10240"/>
                </a:lnTo>
                <a:lnTo>
                  <a:pt x="172240" y="5197"/>
                </a:lnTo>
                <a:lnTo>
                  <a:pt x="157578" y="1241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221348" y="1913299"/>
            <a:ext cx="144145" cy="688340"/>
          </a:xfrm>
          <a:custGeom>
            <a:avLst/>
            <a:gdLst/>
            <a:ahLst/>
            <a:cxnLst/>
            <a:rect l="l" t="t" r="r" b="b"/>
            <a:pathLst>
              <a:path w="144145" h="688339">
                <a:moveTo>
                  <a:pt x="21514" y="0"/>
                </a:moveTo>
                <a:lnTo>
                  <a:pt x="7861" y="0"/>
                </a:lnTo>
                <a:lnTo>
                  <a:pt x="2068" y="4861"/>
                </a:lnTo>
                <a:lnTo>
                  <a:pt x="0" y="14584"/>
                </a:lnTo>
                <a:lnTo>
                  <a:pt x="19" y="17648"/>
                </a:lnTo>
                <a:lnTo>
                  <a:pt x="413" y="21100"/>
                </a:lnTo>
                <a:lnTo>
                  <a:pt x="1241" y="25445"/>
                </a:lnTo>
                <a:lnTo>
                  <a:pt x="11675" y="44238"/>
                </a:lnTo>
                <a:lnTo>
                  <a:pt x="20325" y="61828"/>
                </a:lnTo>
                <a:lnTo>
                  <a:pt x="27190" y="78216"/>
                </a:lnTo>
                <a:lnTo>
                  <a:pt x="32271" y="93402"/>
                </a:lnTo>
                <a:lnTo>
                  <a:pt x="37236" y="105213"/>
                </a:lnTo>
                <a:lnTo>
                  <a:pt x="42201" y="126062"/>
                </a:lnTo>
                <a:lnTo>
                  <a:pt x="47166" y="155948"/>
                </a:lnTo>
                <a:lnTo>
                  <a:pt x="52131" y="194872"/>
                </a:lnTo>
                <a:lnTo>
                  <a:pt x="55389" y="212172"/>
                </a:lnTo>
                <a:lnTo>
                  <a:pt x="57717" y="230868"/>
                </a:lnTo>
                <a:lnTo>
                  <a:pt x="59113" y="250960"/>
                </a:lnTo>
                <a:lnTo>
                  <a:pt x="59578" y="272449"/>
                </a:lnTo>
                <a:lnTo>
                  <a:pt x="59560" y="428843"/>
                </a:lnTo>
                <a:lnTo>
                  <a:pt x="56786" y="481828"/>
                </a:lnTo>
                <a:lnTo>
                  <a:pt x="50812" y="503666"/>
                </a:lnTo>
                <a:lnTo>
                  <a:pt x="48097" y="512161"/>
                </a:lnTo>
                <a:lnTo>
                  <a:pt x="46468" y="519492"/>
                </a:lnTo>
                <a:lnTo>
                  <a:pt x="45925" y="525659"/>
                </a:lnTo>
                <a:lnTo>
                  <a:pt x="38865" y="552772"/>
                </a:lnTo>
                <a:lnTo>
                  <a:pt x="33823" y="573291"/>
                </a:lnTo>
                <a:lnTo>
                  <a:pt x="30797" y="587216"/>
                </a:lnTo>
                <a:lnTo>
                  <a:pt x="29789" y="594547"/>
                </a:lnTo>
                <a:lnTo>
                  <a:pt x="24359" y="607735"/>
                </a:lnTo>
                <a:lnTo>
                  <a:pt x="20480" y="617820"/>
                </a:lnTo>
                <a:lnTo>
                  <a:pt x="18152" y="624802"/>
                </a:lnTo>
                <a:lnTo>
                  <a:pt x="17377" y="628681"/>
                </a:lnTo>
                <a:lnTo>
                  <a:pt x="10317" y="645748"/>
                </a:lnTo>
                <a:lnTo>
                  <a:pt x="5275" y="658470"/>
                </a:lnTo>
                <a:lnTo>
                  <a:pt x="2249" y="666848"/>
                </a:lnTo>
                <a:lnTo>
                  <a:pt x="1241" y="670882"/>
                </a:lnTo>
                <a:lnTo>
                  <a:pt x="1241" y="680192"/>
                </a:lnTo>
                <a:lnTo>
                  <a:pt x="6206" y="685881"/>
                </a:lnTo>
                <a:lnTo>
                  <a:pt x="16135" y="687949"/>
                </a:lnTo>
                <a:lnTo>
                  <a:pt x="22962" y="686747"/>
                </a:lnTo>
                <a:lnTo>
                  <a:pt x="58492" y="659556"/>
                </a:lnTo>
                <a:lnTo>
                  <a:pt x="81688" y="623406"/>
                </a:lnTo>
                <a:lnTo>
                  <a:pt x="85334" y="616268"/>
                </a:lnTo>
                <a:lnTo>
                  <a:pt x="87894" y="611924"/>
                </a:lnTo>
                <a:lnTo>
                  <a:pt x="89368" y="610373"/>
                </a:lnTo>
                <a:lnTo>
                  <a:pt x="105504" y="575308"/>
                </a:lnTo>
                <a:lnTo>
                  <a:pt x="119157" y="525659"/>
                </a:lnTo>
                <a:lnTo>
                  <a:pt x="121252" y="496471"/>
                </a:lnTo>
                <a:lnTo>
                  <a:pt x="123191" y="475622"/>
                </a:lnTo>
                <a:lnTo>
                  <a:pt x="124976" y="463113"/>
                </a:lnTo>
                <a:lnTo>
                  <a:pt x="126605" y="458943"/>
                </a:lnTo>
                <a:lnTo>
                  <a:pt x="127729" y="445774"/>
                </a:lnTo>
                <a:lnTo>
                  <a:pt x="128932" y="436368"/>
                </a:lnTo>
                <a:lnTo>
                  <a:pt x="130212" y="430725"/>
                </a:lnTo>
                <a:lnTo>
                  <a:pt x="131569" y="428843"/>
                </a:lnTo>
                <a:lnTo>
                  <a:pt x="134517" y="406870"/>
                </a:lnTo>
                <a:lnTo>
                  <a:pt x="137155" y="388426"/>
                </a:lnTo>
                <a:lnTo>
                  <a:pt x="139482" y="373512"/>
                </a:lnTo>
                <a:lnTo>
                  <a:pt x="141499" y="362127"/>
                </a:lnTo>
                <a:lnTo>
                  <a:pt x="141499" y="351267"/>
                </a:lnTo>
                <a:lnTo>
                  <a:pt x="142585" y="333948"/>
                </a:lnTo>
                <a:lnTo>
                  <a:pt x="143361" y="321089"/>
                </a:lnTo>
                <a:lnTo>
                  <a:pt x="143827" y="312692"/>
                </a:lnTo>
                <a:lnTo>
                  <a:pt x="143982" y="308755"/>
                </a:lnTo>
                <a:lnTo>
                  <a:pt x="143982" y="264070"/>
                </a:lnTo>
                <a:lnTo>
                  <a:pt x="141422" y="235348"/>
                </a:lnTo>
                <a:lnTo>
                  <a:pt x="138707" y="211861"/>
                </a:lnTo>
                <a:lnTo>
                  <a:pt x="135836" y="193611"/>
                </a:lnTo>
                <a:lnTo>
                  <a:pt x="132811" y="180598"/>
                </a:lnTo>
                <a:lnTo>
                  <a:pt x="132190" y="170629"/>
                </a:lnTo>
                <a:lnTo>
                  <a:pt x="130328" y="161204"/>
                </a:lnTo>
                <a:lnTo>
                  <a:pt x="127225" y="152321"/>
                </a:lnTo>
                <a:lnTo>
                  <a:pt x="122881" y="143982"/>
                </a:lnTo>
                <a:lnTo>
                  <a:pt x="104767" y="99414"/>
                </a:lnTo>
                <a:lnTo>
                  <a:pt x="89213" y="65629"/>
                </a:lnTo>
                <a:lnTo>
                  <a:pt x="76219" y="42628"/>
                </a:lnTo>
                <a:lnTo>
                  <a:pt x="65784" y="30410"/>
                </a:lnTo>
                <a:lnTo>
                  <a:pt x="56437" y="17648"/>
                </a:lnTo>
                <a:lnTo>
                  <a:pt x="47321" y="8533"/>
                </a:lnTo>
                <a:lnTo>
                  <a:pt x="38439" y="3064"/>
                </a:lnTo>
                <a:lnTo>
                  <a:pt x="35678" y="2482"/>
                </a:lnTo>
                <a:lnTo>
                  <a:pt x="23583" y="2482"/>
                </a:lnTo>
                <a:lnTo>
                  <a:pt x="23583" y="827"/>
                </a:lnTo>
                <a:lnTo>
                  <a:pt x="21514" y="0"/>
                </a:lnTo>
                <a:close/>
              </a:path>
              <a:path w="144145" h="688339">
                <a:moveTo>
                  <a:pt x="29789" y="1241"/>
                </a:moveTo>
                <a:lnTo>
                  <a:pt x="26065" y="1241"/>
                </a:lnTo>
                <a:lnTo>
                  <a:pt x="23583" y="2482"/>
                </a:lnTo>
                <a:lnTo>
                  <a:pt x="35678" y="2482"/>
                </a:lnTo>
                <a:lnTo>
                  <a:pt x="29789" y="1241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247888" y="4777740"/>
            <a:ext cx="944879" cy="9784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442960" y="4974335"/>
            <a:ext cx="554735" cy="5852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170419" y="4806696"/>
            <a:ext cx="1118615" cy="1021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293864" y="4922520"/>
            <a:ext cx="871727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594092" y="4480559"/>
            <a:ext cx="1363979" cy="1973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277262" y="4981041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0"/>
                </a:moveTo>
                <a:lnTo>
                  <a:pt x="0" y="621944"/>
                </a:lnTo>
              </a:path>
            </a:pathLst>
          </a:custGeom>
          <a:ln w="1954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5103" y="707274"/>
            <a:ext cx="1071676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7059" y="707274"/>
            <a:ext cx="155143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6586" y="781950"/>
            <a:ext cx="143256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37579" y="745730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8572" y="783474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01815" y="70727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70395" y="70727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27393" y="78347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7743" y="745730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66661" y="78347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33493" y="783474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12025" y="78347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48339" y="707274"/>
            <a:ext cx="124868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97592" y="781950"/>
            <a:ext cx="143256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74986" y="783474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98125" y="783474"/>
            <a:ext cx="147827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74604" y="90630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8151" y="1213242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8"/>
                </a:lnTo>
                <a:lnTo>
                  <a:pt x="15240" y="292608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4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90"/>
                </a:lnTo>
                <a:lnTo>
                  <a:pt x="42976" y="13004"/>
                </a:lnTo>
                <a:lnTo>
                  <a:pt x="42976" y="22352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0269" y="1348878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27218" y="1348878"/>
            <a:ext cx="115823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9560" y="1348878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49473" y="1348878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39587" y="127267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96585" y="134887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56935" y="1311134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35853" y="134887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02685" y="1348878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48934" y="1272678"/>
            <a:ext cx="840282" cy="3017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78218" y="1272678"/>
            <a:ext cx="242315" cy="2362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69911" y="127267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518984" y="1348878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98275" y="1272678"/>
            <a:ext cx="284583" cy="2362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04195" y="1302548"/>
            <a:ext cx="245363" cy="2063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56849" y="1311134"/>
            <a:ext cx="1322527" cy="2632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73529" y="1272678"/>
            <a:ext cx="94457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28522" y="1272678"/>
            <a:ext cx="1776598" cy="3017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20894" y="1786266"/>
            <a:ext cx="129540" cy="22707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76952" y="1787790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58613" y="1711590"/>
            <a:ext cx="2027194" cy="2999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87001" y="1710066"/>
            <a:ext cx="143255" cy="2377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450678" y="1786266"/>
            <a:ext cx="142036" cy="16154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28762" y="1787790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867310" y="1787790"/>
            <a:ext cx="115824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09651" y="1787790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188973" y="1711590"/>
            <a:ext cx="124868" cy="2346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46760" y="178779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413592" y="1787790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61618" y="1787790"/>
            <a:ext cx="931773" cy="2255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97685" y="1711590"/>
            <a:ext cx="133755" cy="2346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864054" y="1787790"/>
            <a:ext cx="147827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044272" y="1787790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219146" y="1787790"/>
            <a:ext cx="147827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401417" y="1711590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19">
                <a:moveTo>
                  <a:pt x="19253" y="201168"/>
                </a:moveTo>
                <a:lnTo>
                  <a:pt x="10922" y="201168"/>
                </a:lnTo>
                <a:lnTo>
                  <a:pt x="7366" y="203098"/>
                </a:lnTo>
                <a:lnTo>
                  <a:pt x="1473" y="210820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2"/>
                </a:lnTo>
                <a:lnTo>
                  <a:pt x="5588" y="234594"/>
                </a:lnTo>
                <a:lnTo>
                  <a:pt x="8788" y="236220"/>
                </a:lnTo>
                <a:lnTo>
                  <a:pt x="17119" y="236220"/>
                </a:lnTo>
                <a:lnTo>
                  <a:pt x="20675" y="234289"/>
                </a:lnTo>
                <a:lnTo>
                  <a:pt x="26568" y="226568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2"/>
                </a:lnTo>
                <a:lnTo>
                  <a:pt x="19253" y="201168"/>
                </a:lnTo>
                <a:close/>
              </a:path>
              <a:path w="28575" h="236219">
                <a:moveTo>
                  <a:pt x="22148" y="0"/>
                </a:moveTo>
                <a:lnTo>
                  <a:pt x="5892" y="0"/>
                </a:lnTo>
                <a:lnTo>
                  <a:pt x="1828" y="5080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80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9675" y="2276994"/>
            <a:ext cx="143256" cy="23774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83353" y="2353194"/>
            <a:ext cx="142036" cy="16154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61437" y="2354718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95138" y="2278518"/>
            <a:ext cx="1015898" cy="2346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05829" y="2278518"/>
            <a:ext cx="1032967" cy="23621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643617" y="2278518"/>
            <a:ext cx="314858" cy="23621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988041" y="2316974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6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164825" y="228918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247121" y="22785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292536" y="2354718"/>
            <a:ext cx="115824" cy="1584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440669" y="228918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509634" y="2354718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688471" y="2278518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19">
                <a:moveTo>
                  <a:pt x="19253" y="201167"/>
                </a:moveTo>
                <a:lnTo>
                  <a:pt x="10922" y="201167"/>
                </a:lnTo>
                <a:lnTo>
                  <a:pt x="7366" y="203098"/>
                </a:lnTo>
                <a:lnTo>
                  <a:pt x="1473" y="210819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1"/>
                </a:lnTo>
                <a:lnTo>
                  <a:pt x="5588" y="234594"/>
                </a:lnTo>
                <a:lnTo>
                  <a:pt x="8788" y="236219"/>
                </a:lnTo>
                <a:lnTo>
                  <a:pt x="17119" y="236219"/>
                </a:lnTo>
                <a:lnTo>
                  <a:pt x="20675" y="234289"/>
                </a:lnTo>
                <a:lnTo>
                  <a:pt x="26568" y="226567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1"/>
                </a:lnTo>
                <a:lnTo>
                  <a:pt x="19253" y="201167"/>
                </a:lnTo>
                <a:close/>
              </a:path>
              <a:path w="28575" h="236219">
                <a:moveTo>
                  <a:pt x="22148" y="0"/>
                </a:moveTo>
                <a:lnTo>
                  <a:pt x="5892" y="0"/>
                </a:lnTo>
                <a:lnTo>
                  <a:pt x="1828" y="5079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79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20145" y="2276994"/>
            <a:ext cx="143256" cy="23774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83822" y="2353194"/>
            <a:ext cx="142036" cy="16154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161906" y="2354718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400484" y="2278518"/>
            <a:ext cx="950640" cy="23621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445308" y="2289186"/>
            <a:ext cx="1694962" cy="29108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15103" y="2843922"/>
            <a:ext cx="1071676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983707" y="2920122"/>
            <a:ext cx="115824" cy="1584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126048" y="2920122"/>
            <a:ext cx="148132" cy="15849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305351" y="2843922"/>
            <a:ext cx="144699" cy="2346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480835" y="2854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549162" y="2843922"/>
            <a:ext cx="133755" cy="2346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717055" y="2854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852386" y="2918598"/>
            <a:ext cx="143256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043191" y="284392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092264" y="2920122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272177" y="2920122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514717" y="2843922"/>
            <a:ext cx="172212" cy="2346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32009" y="284392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00589" y="284392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49661" y="2920122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28964" y="2843922"/>
            <a:ext cx="201087" cy="2782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5208" y="2918598"/>
            <a:ext cx="143255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512682" y="2920122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687557" y="2920122"/>
            <a:ext cx="147827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931092" y="2920122"/>
            <a:ext cx="115824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073434" y="2920122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253346" y="2920122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423954" y="2920122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676349" y="2843922"/>
            <a:ext cx="133755" cy="2346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844242" y="2854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913127" y="2920122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101493" y="2920122"/>
            <a:ext cx="115824" cy="1584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248102" y="2854590"/>
            <a:ext cx="147827" cy="2240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428239" y="2918598"/>
            <a:ext cx="253593" cy="16154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785869" y="2843922"/>
            <a:ext cx="124868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939998" y="2920122"/>
            <a:ext cx="147827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133546" y="284392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190544" y="2843922"/>
            <a:ext cx="1002487" cy="23469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297882" y="2854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360061" y="2918598"/>
            <a:ext cx="129540" cy="22707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521910" y="2854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590876" y="2920122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14189" y="3312704"/>
            <a:ext cx="1035405" cy="20634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933994" y="3357510"/>
            <a:ext cx="290169" cy="16154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260130" y="3359034"/>
            <a:ext cx="98755" cy="15849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378697" y="3282834"/>
            <a:ext cx="155143" cy="2346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564625" y="329350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629852" y="348186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15103" y="3848238"/>
            <a:ext cx="1000353" cy="23469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913572" y="3924438"/>
            <a:ext cx="115823" cy="1584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055914" y="392443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233917" y="3924438"/>
            <a:ext cx="133502" cy="22555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403081" y="3924438"/>
            <a:ext cx="134918" cy="22555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581998" y="392443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713977" y="3848238"/>
            <a:ext cx="155143" cy="23469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898381" y="3924438"/>
            <a:ext cx="147828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076689" y="3924438"/>
            <a:ext cx="133502" cy="22555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310166" y="3922914"/>
            <a:ext cx="290169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701193" y="3922914"/>
            <a:ext cx="143256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878668" y="3924438"/>
            <a:ext cx="144699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053542" y="3924438"/>
            <a:ext cx="147827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304797" y="3848238"/>
            <a:ext cx="284583" cy="23621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625428" y="3924438"/>
            <a:ext cx="144699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795730" y="3848238"/>
            <a:ext cx="155143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981658" y="385890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115770" y="3848238"/>
            <a:ext cx="155143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295298" y="3922914"/>
            <a:ext cx="143255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466290" y="3886694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7"/>
                </a:moveTo>
                <a:lnTo>
                  <a:pt x="28498" y="1523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7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637283" y="392443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830496" y="384823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952416" y="3924438"/>
            <a:ext cx="134918" cy="22555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127676" y="3858906"/>
            <a:ext cx="147828" cy="2240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297754" y="3922914"/>
            <a:ext cx="284988" cy="16154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632119" y="384823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689118" y="3848238"/>
            <a:ext cx="858316" cy="30175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640703" y="3878109"/>
            <a:ext cx="903396" cy="27188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24247" y="4413642"/>
            <a:ext cx="201156" cy="23774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063901" y="4491366"/>
            <a:ext cx="144699" cy="15849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238775" y="4491366"/>
            <a:ext cx="147828" cy="158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418993" y="4491366"/>
            <a:ext cx="144699" cy="158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660923" y="4491366"/>
            <a:ext cx="134918" cy="22555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836183" y="4425834"/>
            <a:ext cx="147827" cy="2240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006262" y="4489842"/>
            <a:ext cx="284957" cy="16154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340597" y="44151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409177" y="44151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464041" y="44258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526525" y="4453621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703309" y="44258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772274" y="4489842"/>
            <a:ext cx="305329" cy="16154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174225" y="4491366"/>
            <a:ext cx="134918" cy="22555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49485" y="4425834"/>
            <a:ext cx="147828" cy="2240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519563" y="4489842"/>
            <a:ext cx="284988" cy="16154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853929" y="44151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922509" y="44151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977373" y="44258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045748" y="4415166"/>
            <a:ext cx="124868" cy="234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269775" y="4415166"/>
            <a:ext cx="124868" cy="234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419637" y="4445036"/>
            <a:ext cx="255422" cy="20482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764061" y="4489842"/>
            <a:ext cx="290169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155425" y="4415166"/>
            <a:ext cx="1227399" cy="30175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485846" y="4491366"/>
            <a:ext cx="686714" cy="225551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24247" y="4979046"/>
            <a:ext cx="201156" cy="23774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063901" y="5056770"/>
            <a:ext cx="144699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238775" y="5056770"/>
            <a:ext cx="147828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488711" y="4980570"/>
            <a:ext cx="970452" cy="30175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570721" y="5056770"/>
            <a:ext cx="133502" cy="22555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748114" y="505677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814355" y="4980570"/>
            <a:ext cx="124868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70394" y="5056770"/>
            <a:ext cx="235529" cy="158496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230918" y="5056770"/>
            <a:ext cx="148132" cy="15849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398558" y="5181128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544557" y="5055246"/>
            <a:ext cx="936924" cy="22707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586942" y="4980570"/>
            <a:ext cx="1712671" cy="29992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400472" y="4980570"/>
            <a:ext cx="1481023" cy="30175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88480" y="4991238"/>
            <a:ext cx="1028090" cy="22555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24247" y="5544450"/>
            <a:ext cx="201156" cy="23774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063901" y="5622174"/>
            <a:ext cx="144699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234508" y="5622174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481091" y="5622174"/>
            <a:ext cx="134918" cy="22555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656351" y="5556642"/>
            <a:ext cx="147827" cy="2240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849899" y="554597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903239" y="5556642"/>
            <a:ext cx="147827" cy="2240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083457" y="5622174"/>
            <a:ext cx="235529" cy="158496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340323" y="5622174"/>
            <a:ext cx="115824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475349" y="5620650"/>
            <a:ext cx="142036" cy="1615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649695" y="574500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19675" y="6111378"/>
            <a:ext cx="979322" cy="23774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900191" y="6189102"/>
            <a:ext cx="134918" cy="22555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075421" y="6123570"/>
            <a:ext cx="147827" cy="2240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257386" y="6112902"/>
            <a:ext cx="954633" cy="236220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6147" y="773207"/>
            <a:ext cx="1501414" cy="303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96985" y="78539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65950" y="850931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32900" y="850931"/>
            <a:ext cx="115824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5242" y="850931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55154" y="850931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45269" y="77473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94342" y="850931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74174" y="850931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00970" y="85093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39014" y="78539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06070" y="850931"/>
            <a:ext cx="133502" cy="2255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81330" y="78539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63626" y="77473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18490" y="78539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6865" y="774731"/>
            <a:ext cx="124868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56234" y="77473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97992" y="849407"/>
            <a:ext cx="142036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45589" y="774731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95451" y="850931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75283" y="850931"/>
            <a:ext cx="231038" cy="2237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40764" y="85093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20926" y="77473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69999" y="850931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46174" y="97376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8644" y="1340135"/>
            <a:ext cx="1120749" cy="3017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23399" y="1340135"/>
            <a:ext cx="124868" cy="2346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79053" y="13508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47380" y="1340135"/>
            <a:ext cx="133755" cy="2346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15273" y="13508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84158" y="1416335"/>
            <a:ext cx="98755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622537" y="134013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77401" y="13508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11513" y="1340135"/>
            <a:ext cx="1448683" cy="2346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0051" y="1847627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3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79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60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22169" y="1983263"/>
            <a:ext cx="144699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89118" y="1983263"/>
            <a:ext cx="115823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31460" y="1983263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11373" y="1983263"/>
            <a:ext cx="144699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01487" y="190706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50560" y="1983263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30362" y="1983263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49234" y="1983263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01707" y="1907063"/>
            <a:ext cx="124868" cy="2346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351570" y="1983263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531402" y="1983263"/>
            <a:ext cx="231038" cy="2237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796882" y="198326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934751" y="1907063"/>
            <a:ext cx="124868" cy="2346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090405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158732" y="1907063"/>
            <a:ext cx="133755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326625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395510" y="1983263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533889" y="190706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588753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722865" y="1907063"/>
            <a:ext cx="1548079" cy="2346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368785" y="1907063"/>
            <a:ext cx="155143" cy="2346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48891" y="1983263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796693" y="1981739"/>
            <a:ext cx="129540" cy="22707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945436" y="1981739"/>
            <a:ext cx="142036" cy="161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109723" y="1983263"/>
            <a:ext cx="134112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271267" y="1981739"/>
            <a:ext cx="253593" cy="16154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28897" y="1907063"/>
            <a:ext cx="124868" cy="2346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784550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853435" y="1983263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991815" y="190706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046679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128974" y="190706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183839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246322" y="1945519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6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423106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485591" y="1907063"/>
            <a:ext cx="155143" cy="2346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71518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40403" y="1983263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933393" y="1907063"/>
            <a:ext cx="133755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101286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170171" y="1983263"/>
            <a:ext cx="98755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8942" y="2345975"/>
            <a:ext cx="1031391" cy="2346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6147" y="2911379"/>
            <a:ext cx="859840" cy="29992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747538" y="2911379"/>
            <a:ext cx="133755" cy="2346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913907" y="2987579"/>
            <a:ext cx="147827" cy="1584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094125" y="2987579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268999" y="2987579"/>
            <a:ext cx="147828" cy="1584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445479" y="311041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98644" y="3476783"/>
            <a:ext cx="1208532" cy="23622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102883" y="3476783"/>
            <a:ext cx="1923288" cy="23622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125201" y="3552983"/>
            <a:ext cx="988466" cy="22555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0051" y="3984275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70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90" h="293370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8"/>
                </a:lnTo>
                <a:lnTo>
                  <a:pt x="15240" y="292608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70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4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90" h="293370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70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90"/>
                </a:lnTo>
                <a:lnTo>
                  <a:pt x="42976" y="13004"/>
                </a:lnTo>
                <a:lnTo>
                  <a:pt x="42976" y="22352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12335" y="4119911"/>
            <a:ext cx="115824" cy="2237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132095" y="4054379"/>
            <a:ext cx="147828" cy="2240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312232" y="4118387"/>
            <a:ext cx="253593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587162" y="4073581"/>
            <a:ext cx="142036" cy="24841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824875" y="4043711"/>
            <a:ext cx="141122" cy="2346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006635" y="4043711"/>
            <a:ext cx="124868" cy="2346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162289" y="405437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231174" y="4119911"/>
            <a:ext cx="98755" cy="158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425941" y="4054379"/>
            <a:ext cx="147827" cy="2240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606078" y="4118387"/>
            <a:ext cx="253593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881007" y="4073581"/>
            <a:ext cx="142036" cy="24841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132824" y="4043711"/>
            <a:ext cx="133755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300686" y="405437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382982" y="404371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431750" y="4119911"/>
            <a:ext cx="134918" cy="22555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608534" y="405437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747218" y="4054379"/>
            <a:ext cx="147827" cy="2240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927355" y="4118387"/>
            <a:ext cx="253593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202285" y="4073581"/>
            <a:ext cx="142036" cy="24841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452577" y="4043711"/>
            <a:ext cx="133755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620470" y="405437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702766" y="404371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757630" y="405437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826596" y="4119911"/>
            <a:ext cx="235529" cy="1584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164538" y="4054379"/>
            <a:ext cx="147827" cy="2240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344675" y="4118387"/>
            <a:ext cx="253593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19605" y="4073581"/>
            <a:ext cx="142036" cy="24841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860701" y="4119911"/>
            <a:ext cx="115824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003043" y="4119911"/>
            <a:ext cx="148132" cy="1584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182955" y="4119911"/>
            <a:ext cx="144699" cy="15849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353563" y="4073581"/>
            <a:ext cx="255391" cy="20482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708319" y="4054379"/>
            <a:ext cx="147827" cy="2240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888457" y="4118387"/>
            <a:ext cx="253593" cy="16154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163386" y="4073581"/>
            <a:ext cx="90220" cy="20482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276467" y="424274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96510" y="4549679"/>
            <a:ext cx="902817" cy="29565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794700" y="4683791"/>
            <a:ext cx="143256" cy="16154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85505" y="46091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028482" y="4809674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175780" y="4609115"/>
            <a:ext cx="304414" cy="23621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512199" y="4685315"/>
            <a:ext cx="142646" cy="22555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748419" y="4609115"/>
            <a:ext cx="1026566" cy="236219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871912" y="4683791"/>
            <a:ext cx="143255" cy="16154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062717" y="46091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117966" y="4685315"/>
            <a:ext cx="235529" cy="1584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378490" y="4685315"/>
            <a:ext cx="148132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554664" y="480815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234439" y="2901695"/>
            <a:ext cx="8831579" cy="395630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9556" y="823777"/>
            <a:ext cx="143256" cy="237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0549" y="90150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03980" y="863757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94480" y="82530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51477" y="90150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17718" y="825301"/>
            <a:ext cx="124868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87088" y="82530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44085" y="90150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83430" y="825301"/>
            <a:ext cx="133755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51324" y="83596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20209" y="901501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10099" y="899977"/>
            <a:ext cx="129539" cy="2270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58841" y="899977"/>
            <a:ext cx="142036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23129" y="901501"/>
            <a:ext cx="134112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84673" y="899977"/>
            <a:ext cx="253593" cy="1615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44032" y="83596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06211" y="899977"/>
            <a:ext cx="129539" cy="2270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68060" y="83596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37025" y="901501"/>
            <a:ext cx="144699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78651" y="899977"/>
            <a:ext cx="129539" cy="2270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34708" y="90150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27952" y="82530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84949" y="90150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1947" y="901501"/>
            <a:ext cx="115824" cy="2237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86727" y="102433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6625" y="1392229"/>
            <a:ext cx="188061" cy="2331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12540" y="1420576"/>
            <a:ext cx="255727" cy="2048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08196" y="13907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61536" y="1466905"/>
            <a:ext cx="147828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14267" y="1390705"/>
            <a:ext cx="133755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82160" y="140137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51045" y="1466905"/>
            <a:ext cx="98755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42764" y="1466905"/>
            <a:ext cx="134918" cy="22555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06441" y="1465381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497856" y="13907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539613" y="1465381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710911" y="1465381"/>
            <a:ext cx="129539" cy="1615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59653" y="1465381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037146" y="1390705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61380" y="140137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23559" y="1465381"/>
            <a:ext cx="129539" cy="2270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85408" y="140137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54373" y="1466905"/>
            <a:ext cx="144699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795999" y="1465381"/>
            <a:ext cx="129539" cy="2270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52057" y="1466905"/>
            <a:ext cx="148132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145300" y="13907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202297" y="146690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259295" y="1466905"/>
            <a:ext cx="115824" cy="2237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401332" y="1466905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3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2"/>
                </a:lnTo>
                <a:lnTo>
                  <a:pt x="9144" y="13970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547331" y="1465381"/>
            <a:ext cx="129540" cy="2270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702779" y="1465381"/>
            <a:ext cx="143256" cy="16154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879663" y="1390705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102067" y="1465381"/>
            <a:ext cx="129539" cy="22707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258125" y="1466905"/>
            <a:ext cx="148132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1337" y="13907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508335" y="146690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65333" y="1466905"/>
            <a:ext cx="115824" cy="2237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710113" y="158974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4374" y="1957633"/>
            <a:ext cx="1100328" cy="2346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059249" y="2032309"/>
            <a:ext cx="290169" cy="16154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457093" y="2033833"/>
            <a:ext cx="235529" cy="1584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723408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05704" y="195763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874284" y="195763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16041" y="203230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79414" y="1987504"/>
            <a:ext cx="90220" cy="20482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195848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264813" y="2033833"/>
            <a:ext cx="144699" cy="1584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441212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573769" y="1957633"/>
            <a:ext cx="155143" cy="2346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753906" y="2033833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933209" y="1957633"/>
            <a:ext cx="144699" cy="2346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102902" y="2033833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352533" y="1957633"/>
            <a:ext cx="155143" cy="23469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532670" y="2033833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785349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867645" y="195763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909403" y="203230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87406" y="2033833"/>
            <a:ext cx="98755" cy="1584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212069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279125" y="2033833"/>
            <a:ext cx="133502" cy="22555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441279" y="2032309"/>
            <a:ext cx="142036" cy="16154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673232" y="1957633"/>
            <a:ext cx="1062532" cy="29992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841225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903404" y="2032309"/>
            <a:ext cx="129540" cy="2270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065254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134218" y="2033833"/>
            <a:ext cx="144699" cy="1584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376119" y="1968301"/>
            <a:ext cx="865936" cy="29108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61080" y="2396545"/>
            <a:ext cx="1520342" cy="3017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483935" y="2396545"/>
            <a:ext cx="124868" cy="2346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633797" y="2426416"/>
            <a:ext cx="255422" cy="20482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912079" y="259558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59556" y="2960425"/>
            <a:ext cx="143256" cy="237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29939" y="3036625"/>
            <a:ext cx="143256" cy="16154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207333" y="3038149"/>
            <a:ext cx="98755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330472" y="3038149"/>
            <a:ext cx="147828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510689" y="3038149"/>
            <a:ext cx="235529" cy="15849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790720" y="296194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844060" y="3038149"/>
            <a:ext cx="147827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037608" y="296194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090948" y="3038149"/>
            <a:ext cx="147827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270574" y="2961949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496332" y="2972617"/>
            <a:ext cx="147828" cy="2240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666715" y="2991820"/>
            <a:ext cx="224028" cy="20482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930672" y="296194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972430" y="3036625"/>
            <a:ext cx="142036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150513" y="3038149"/>
            <a:ext cx="144699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23559" y="316098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63823" y="3525829"/>
            <a:ext cx="167944" cy="2377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065296" y="3603553"/>
            <a:ext cx="147828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316756" y="3603553"/>
            <a:ext cx="133502" cy="22555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485615" y="3602029"/>
            <a:ext cx="143256" cy="16154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676420" y="352735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725188" y="3527353"/>
            <a:ext cx="155143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905325" y="3603553"/>
            <a:ext cx="148132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143648" y="3557224"/>
            <a:ext cx="245363" cy="20634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424468" y="3527353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653020" y="3527353"/>
            <a:ext cx="868018" cy="29992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625380" y="3527353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775242" y="3603553"/>
            <a:ext cx="148132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968455" y="352735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023704" y="3603553"/>
            <a:ext cx="235529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284228" y="3603553"/>
            <a:ext cx="148132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538226" y="3527353"/>
            <a:ext cx="1425145" cy="23622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063985" y="3527353"/>
            <a:ext cx="1350568" cy="23622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07518" y="3557224"/>
            <a:ext cx="255422" cy="20482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785800" y="372638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76625" y="4094281"/>
            <a:ext cx="154228" cy="2346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50361" y="4170481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243604" y="40942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298215" y="4094281"/>
            <a:ext cx="133755" cy="2346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466108" y="410494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535073" y="4170481"/>
            <a:ext cx="144699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711472" y="410494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839762" y="4168957"/>
            <a:ext cx="290169" cy="1615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230821" y="4104949"/>
            <a:ext cx="1175613" cy="29108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509731" y="4170481"/>
            <a:ext cx="134918" cy="2255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684991" y="4104949"/>
            <a:ext cx="147828" cy="22402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855069" y="4168957"/>
            <a:ext cx="284988" cy="16154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189435" y="40942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246433" y="4094281"/>
            <a:ext cx="972007" cy="29992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263855" y="40942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305612" y="4168957"/>
            <a:ext cx="142036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482092" y="4170481"/>
            <a:ext cx="98755" cy="1584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667989" y="4170481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838068" y="4170481"/>
            <a:ext cx="115824" cy="15849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999916" y="40942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048989" y="4170481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301668" y="4170481"/>
            <a:ext cx="133502" cy="22555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471137" y="4170481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64380" y="40942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19630" y="4170481"/>
            <a:ext cx="144699" cy="1584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898162" y="417048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954855" y="4172005"/>
            <a:ext cx="124968" cy="15544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182335" y="4094281"/>
            <a:ext cx="124868" cy="2346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332167" y="4170481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25410" y="40942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80659" y="4170481"/>
            <a:ext cx="235529" cy="1584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41183" y="4170481"/>
            <a:ext cx="148132" cy="15849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010956" y="4172005"/>
            <a:ext cx="124968" cy="15544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169452" y="4094281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20">
                <a:moveTo>
                  <a:pt x="19253" y="201167"/>
                </a:moveTo>
                <a:lnTo>
                  <a:pt x="10922" y="201167"/>
                </a:lnTo>
                <a:lnTo>
                  <a:pt x="7366" y="203098"/>
                </a:lnTo>
                <a:lnTo>
                  <a:pt x="1473" y="210819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1"/>
                </a:lnTo>
                <a:lnTo>
                  <a:pt x="5588" y="234594"/>
                </a:lnTo>
                <a:lnTo>
                  <a:pt x="8788" y="236219"/>
                </a:lnTo>
                <a:lnTo>
                  <a:pt x="17119" y="236219"/>
                </a:lnTo>
                <a:lnTo>
                  <a:pt x="20675" y="234289"/>
                </a:lnTo>
                <a:lnTo>
                  <a:pt x="26568" y="226567"/>
                </a:lnTo>
                <a:lnTo>
                  <a:pt x="28041" y="222249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1"/>
                </a:lnTo>
                <a:lnTo>
                  <a:pt x="19253" y="201167"/>
                </a:lnTo>
                <a:close/>
              </a:path>
              <a:path w="28575" h="236220">
                <a:moveTo>
                  <a:pt x="22148" y="0"/>
                </a:moveTo>
                <a:lnTo>
                  <a:pt x="5892" y="0"/>
                </a:lnTo>
                <a:lnTo>
                  <a:pt x="1828" y="5079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79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86511" y="4309871"/>
            <a:ext cx="9406127" cy="254812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5271" y="1143506"/>
            <a:ext cx="1472763" cy="3017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58618" y="11541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27583" y="1219706"/>
            <a:ext cx="23552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88107" y="1219706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67939" y="1219706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51123" y="1218182"/>
            <a:ext cx="142036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14496" y="1173377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27577" y="134254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64737" y="1141982"/>
            <a:ext cx="881481" cy="237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49546" y="11541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11725" y="1218182"/>
            <a:ext cx="129539" cy="2270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73574" y="11541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42539" y="1219706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77459" y="1218182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55543" y="1219706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97169" y="1154174"/>
            <a:ext cx="143255" cy="2255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74643" y="1218182"/>
            <a:ext cx="305329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81440" y="1173377"/>
            <a:ext cx="255422" cy="2048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65209" y="121970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445372" y="114350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96883" y="134254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69091" y="1647036"/>
            <a:ext cx="87477" cy="7680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80952" y="1577846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8"/>
                </a:lnTo>
                <a:lnTo>
                  <a:pt x="15240" y="292608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4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90"/>
                </a:lnTo>
                <a:lnTo>
                  <a:pt x="42976" y="13004"/>
                </a:lnTo>
                <a:lnTo>
                  <a:pt x="42976" y="22352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23070" y="1713482"/>
            <a:ext cx="23552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83593" y="1713482"/>
            <a:ext cx="148132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425" y="1713482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48134" y="1637282"/>
            <a:ext cx="948202" cy="23622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04011" y="1711958"/>
            <a:ext cx="305329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09010" y="1637282"/>
            <a:ext cx="1039032" cy="23622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451979" y="1637282"/>
            <a:ext cx="916838" cy="2999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91976" y="2070098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3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79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5"/>
                </a:lnTo>
                <a:lnTo>
                  <a:pt x="44116" y="213359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5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09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59"/>
                </a:moveTo>
                <a:lnTo>
                  <a:pt x="10769" y="60959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59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59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34094" y="2205734"/>
            <a:ext cx="235529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94617" y="2205734"/>
            <a:ext cx="148132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74449" y="2205734"/>
            <a:ext cx="98755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59158" y="2129534"/>
            <a:ext cx="898245" cy="2782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94720" y="2623310"/>
            <a:ext cx="150875" cy="23164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67541" y="2697986"/>
            <a:ext cx="134111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42496" y="262178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84254" y="2696462"/>
            <a:ext cx="142036" cy="161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62257" y="2697986"/>
            <a:ext cx="150266" cy="2020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15851" y="2697986"/>
            <a:ext cx="142646" cy="2255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87453" y="269798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67285" y="2697986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191743" y="2621786"/>
            <a:ext cx="124868" cy="2346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361112" y="262178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10185" y="269798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590017" y="2697986"/>
            <a:ext cx="150266" cy="2020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850063" y="2621786"/>
            <a:ext cx="133755" cy="2346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012165" y="2697986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191997" y="2697986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310869" y="269798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467841" y="2632454"/>
            <a:ext cx="50800" cy="278765"/>
          </a:xfrm>
          <a:custGeom>
            <a:avLst/>
            <a:gdLst/>
            <a:ahLst/>
            <a:cxnLst/>
            <a:rect l="l" t="t" r="r" b="b"/>
            <a:pathLst>
              <a:path w="50800" h="278764">
                <a:moveTo>
                  <a:pt x="42062" y="0"/>
                </a:moveTo>
                <a:lnTo>
                  <a:pt x="33528" y="0"/>
                </a:lnTo>
                <a:lnTo>
                  <a:pt x="29921" y="1777"/>
                </a:lnTo>
                <a:lnTo>
                  <a:pt x="24028" y="8889"/>
                </a:lnTo>
                <a:lnTo>
                  <a:pt x="22555" y="13004"/>
                </a:lnTo>
                <a:lnTo>
                  <a:pt x="22555" y="22351"/>
                </a:lnTo>
                <a:lnTo>
                  <a:pt x="23622" y="26111"/>
                </a:lnTo>
                <a:lnTo>
                  <a:pt x="27889" y="31800"/>
                </a:lnTo>
                <a:lnTo>
                  <a:pt x="31089" y="33223"/>
                </a:lnTo>
                <a:lnTo>
                  <a:pt x="39624" y="33223"/>
                </a:lnTo>
                <a:lnTo>
                  <a:pt x="43180" y="31140"/>
                </a:lnTo>
                <a:lnTo>
                  <a:pt x="48869" y="22809"/>
                </a:lnTo>
                <a:lnTo>
                  <a:pt x="50292" y="18643"/>
                </a:lnTo>
                <a:lnTo>
                  <a:pt x="50292" y="10312"/>
                </a:lnTo>
                <a:lnTo>
                  <a:pt x="49276" y="6858"/>
                </a:lnTo>
                <a:lnTo>
                  <a:pt x="45212" y="1371"/>
                </a:lnTo>
                <a:lnTo>
                  <a:pt x="42062" y="0"/>
                </a:lnTo>
                <a:close/>
              </a:path>
              <a:path w="50800" h="278764">
                <a:moveTo>
                  <a:pt x="43992" y="65532"/>
                </a:moveTo>
                <a:lnTo>
                  <a:pt x="28549" y="65532"/>
                </a:lnTo>
                <a:lnTo>
                  <a:pt x="24688" y="70612"/>
                </a:lnTo>
                <a:lnTo>
                  <a:pt x="24688" y="80772"/>
                </a:lnTo>
                <a:lnTo>
                  <a:pt x="26212" y="150875"/>
                </a:lnTo>
                <a:lnTo>
                  <a:pt x="26517" y="214884"/>
                </a:lnTo>
                <a:lnTo>
                  <a:pt x="16560" y="252475"/>
                </a:lnTo>
                <a:lnTo>
                  <a:pt x="13106" y="255727"/>
                </a:lnTo>
                <a:lnTo>
                  <a:pt x="4368" y="264261"/>
                </a:lnTo>
                <a:lnTo>
                  <a:pt x="0" y="269951"/>
                </a:lnTo>
                <a:lnTo>
                  <a:pt x="0" y="276656"/>
                </a:lnTo>
                <a:lnTo>
                  <a:pt x="2743" y="278587"/>
                </a:lnTo>
                <a:lnTo>
                  <a:pt x="8229" y="278587"/>
                </a:lnTo>
                <a:lnTo>
                  <a:pt x="38566" y="252193"/>
                </a:lnTo>
                <a:lnTo>
                  <a:pt x="46329" y="150875"/>
                </a:lnTo>
                <a:lnTo>
                  <a:pt x="47853" y="80772"/>
                </a:lnTo>
                <a:lnTo>
                  <a:pt x="47853" y="70612"/>
                </a:lnTo>
                <a:lnTo>
                  <a:pt x="43992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572692" y="262178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621765" y="2697986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801597" y="2697986"/>
            <a:ext cx="150266" cy="2020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57020" y="2696462"/>
            <a:ext cx="129539" cy="2270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213077" y="269798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392909" y="2697986"/>
            <a:ext cx="231038" cy="22372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658390" y="269798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738553" y="262178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787625" y="269798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967457" y="2697986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162224" y="2621786"/>
            <a:ext cx="1087831" cy="30175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53787" y="2621786"/>
            <a:ext cx="833498" cy="2782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98072" y="3114038"/>
            <a:ext cx="201156" cy="23774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137135" y="3115562"/>
            <a:ext cx="124868" cy="2346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291264" y="3191762"/>
            <a:ext cx="147828" cy="15849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84812" y="311556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553392" y="311556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602465" y="3191762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782297" y="3191762"/>
            <a:ext cx="150266" cy="2020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036165" y="3190238"/>
            <a:ext cx="129539" cy="16154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192223" y="3191762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372135" y="3191762"/>
            <a:ext cx="235529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638450" y="312623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720746" y="311556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762504" y="3190238"/>
            <a:ext cx="142036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940507" y="3191762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136798" y="312623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205763" y="3191762"/>
            <a:ext cx="144699" cy="1584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372713" y="3191762"/>
            <a:ext cx="115824" cy="22372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515055" y="3191762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53073" y="3115562"/>
            <a:ext cx="835761" cy="23621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692566" y="3115562"/>
            <a:ext cx="833528" cy="2782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69091" y="3617568"/>
            <a:ext cx="87477" cy="7680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087048" y="3606290"/>
            <a:ext cx="188976" cy="23804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303152" y="3618482"/>
            <a:ext cx="143256" cy="22555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480626" y="3684014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655500" y="3618482"/>
            <a:ext cx="147828" cy="22402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849048" y="360781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917628" y="360781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959386" y="3682490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137389" y="3684014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332156" y="3617568"/>
            <a:ext cx="1392326" cy="29199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825676" y="3607814"/>
            <a:ext cx="155143" cy="23469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005813" y="3684014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252061" y="3646270"/>
            <a:ext cx="867460" cy="2632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215281" y="3607814"/>
            <a:ext cx="133755" cy="23469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383174" y="361848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442000" y="3685538"/>
            <a:ext cx="124967" cy="15544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598058" y="361848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663285" y="380684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91976" y="4040630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70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90" h="293370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8"/>
                </a:lnTo>
                <a:lnTo>
                  <a:pt x="15240" y="292608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70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90" h="293370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70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90"/>
                </a:lnTo>
                <a:lnTo>
                  <a:pt x="42976" y="13004"/>
                </a:lnTo>
                <a:lnTo>
                  <a:pt x="42976" y="22352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24260" y="4176266"/>
            <a:ext cx="115823" cy="22372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172392" y="41107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241358" y="4176266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417756" y="41107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544858" y="4174742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722942" y="4176266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961519" y="4176266"/>
            <a:ext cx="115824" cy="15849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103861" y="417626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277292" y="4138522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6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467792" y="41000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516865" y="4176266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696778" y="4176266"/>
            <a:ext cx="235529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022833" y="4174742"/>
            <a:ext cx="290169" cy="16154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407186" y="4174742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585270" y="4176266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827170" y="4176266"/>
            <a:ext cx="134918" cy="22555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002430" y="4110734"/>
            <a:ext cx="147827" cy="22402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172508" y="4174742"/>
            <a:ext cx="284988" cy="16154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506874" y="41000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631588" y="4100066"/>
            <a:ext cx="1035963" cy="30175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773318" y="4176266"/>
            <a:ext cx="133502" cy="2255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942756" y="417626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118626" y="4176266"/>
            <a:ext cx="142646" cy="2255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298458" y="4100066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20">
                <a:moveTo>
                  <a:pt x="19253" y="201168"/>
                </a:moveTo>
                <a:lnTo>
                  <a:pt x="10922" y="201168"/>
                </a:lnTo>
                <a:lnTo>
                  <a:pt x="7366" y="203098"/>
                </a:lnTo>
                <a:lnTo>
                  <a:pt x="1473" y="210819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2"/>
                </a:lnTo>
                <a:lnTo>
                  <a:pt x="5588" y="234594"/>
                </a:lnTo>
                <a:lnTo>
                  <a:pt x="8788" y="236219"/>
                </a:lnTo>
                <a:lnTo>
                  <a:pt x="17119" y="236219"/>
                </a:lnTo>
                <a:lnTo>
                  <a:pt x="20675" y="234289"/>
                </a:lnTo>
                <a:lnTo>
                  <a:pt x="26568" y="226568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2"/>
                </a:lnTo>
                <a:lnTo>
                  <a:pt x="19253" y="201168"/>
                </a:lnTo>
                <a:close/>
              </a:path>
              <a:path w="28575" h="236220">
                <a:moveTo>
                  <a:pt x="22148" y="0"/>
                </a:moveTo>
                <a:lnTo>
                  <a:pt x="5892" y="0"/>
                </a:lnTo>
                <a:lnTo>
                  <a:pt x="1828" y="5080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80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4415" y="4595366"/>
            <a:ext cx="150875" cy="2331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67541" y="4670042"/>
            <a:ext cx="148132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246863" y="4593842"/>
            <a:ext cx="124868" cy="2346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396725" y="4623713"/>
            <a:ext cx="255422" cy="2048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754355" y="4593842"/>
            <a:ext cx="124868" cy="23469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904217" y="4670042"/>
            <a:ext cx="148132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097430" y="45938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148636" y="4670042"/>
            <a:ext cx="142646" cy="2255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339746" y="45938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381504" y="4668518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559507" y="4670042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684170" y="46045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816758" y="4593842"/>
            <a:ext cx="314858" cy="23621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238653" y="4593842"/>
            <a:ext cx="133755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400145" y="4604510"/>
            <a:ext cx="143255" cy="22555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575710" y="4670042"/>
            <a:ext cx="133502" cy="2255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764655" y="45938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806413" y="4668518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057263" y="46045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126229" y="4670042"/>
            <a:ext cx="144699" cy="1584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293179" y="4670042"/>
            <a:ext cx="115824" cy="22372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435520" y="4670042"/>
            <a:ext cx="148132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673569" y="4668518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836942" y="4623713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953761" y="4668518"/>
            <a:ext cx="395245" cy="16154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398384" y="45938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453247" y="46045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509940" y="479440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657180" y="4593842"/>
            <a:ext cx="133755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818672" y="4604510"/>
            <a:ext cx="143255" cy="22555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994237" y="4670042"/>
            <a:ext cx="133502" cy="2255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183213" y="45938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224971" y="4668518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474297" y="46045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543262" y="4670042"/>
            <a:ext cx="23552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803786" y="4670042"/>
            <a:ext cx="148132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983617" y="4670042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168326" y="4668518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1699" y="4623713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448549" y="4668518"/>
            <a:ext cx="395214" cy="16154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893141" y="45938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948005" y="46045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015061" y="4670042"/>
            <a:ext cx="133502" cy="2255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190321" y="46045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249147" y="4671566"/>
            <a:ext cx="124967" cy="15544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401852" y="479287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93500" y="5084570"/>
            <a:ext cx="143256" cy="237743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057178" y="5160770"/>
            <a:ext cx="142036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235262" y="5162294"/>
            <a:ext cx="144699" cy="1584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477192" y="5162294"/>
            <a:ext cx="134918" cy="22555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647575" y="5096762"/>
            <a:ext cx="143256" cy="2255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825050" y="5162294"/>
            <a:ext cx="144699" cy="1584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999924" y="5096762"/>
            <a:ext cx="147827" cy="2240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193472" y="50860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262052" y="50860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303810" y="5160770"/>
            <a:ext cx="142036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481813" y="5160770"/>
            <a:ext cx="253593" cy="16154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833552" y="5162294"/>
            <a:ext cx="134918" cy="22555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010336" y="50967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079221" y="5162294"/>
            <a:ext cx="98755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273735" y="5086094"/>
            <a:ext cx="133755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435227" y="5096762"/>
            <a:ext cx="143255" cy="2255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610792" y="5162294"/>
            <a:ext cx="133502" cy="22555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799738" y="50860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841496" y="5160770"/>
            <a:ext cx="142036" cy="161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012793" y="5160770"/>
            <a:ext cx="129539" cy="16154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161535" y="5160770"/>
            <a:ext cx="142036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335881" y="528512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46167" y="900240"/>
            <a:ext cx="1101242" cy="303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51415" y="901764"/>
            <a:ext cx="124868" cy="23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01278" y="977964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81110" y="977964"/>
            <a:ext cx="231038" cy="2237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6590" y="97796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4459" y="901764"/>
            <a:ext cx="124868" cy="23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34322" y="931635"/>
            <a:ext cx="255422" cy="204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18090" y="97796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59007" y="901764"/>
            <a:ext cx="124868" cy="234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08870" y="977964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02082" y="90176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53289" y="977964"/>
            <a:ext cx="142646" cy="2255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44398" y="90176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99262" y="91243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33069" y="976440"/>
            <a:ext cx="143256" cy="161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23874" y="90176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79124" y="977964"/>
            <a:ext cx="23552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39647" y="977964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15822" y="110079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6167" y="1467168"/>
            <a:ext cx="181356" cy="2362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59222" y="1541844"/>
            <a:ext cx="143256" cy="161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6863" y="1497039"/>
            <a:ext cx="224028" cy="2048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43854" y="1541844"/>
            <a:ext cx="143256" cy="161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34659" y="146716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86170" y="166620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39157" y="2035315"/>
            <a:ext cx="152704" cy="2322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17160" y="2110296"/>
            <a:ext cx="148132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96992" y="2110296"/>
            <a:ext cx="98755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21655" y="204476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5910" y="2034096"/>
            <a:ext cx="97536" cy="2346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56046" y="2108772"/>
            <a:ext cx="143256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46851" y="203409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98363" y="223313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58664" y="2599500"/>
            <a:ext cx="151485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53736" y="2675700"/>
            <a:ext cx="148132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33263" y="261016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87518" y="2599500"/>
            <a:ext cx="97536" cy="2346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69179" y="2674176"/>
            <a:ext cx="143256" cy="1615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59983" y="259950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11495" y="279853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46167" y="3163380"/>
            <a:ext cx="188975" cy="2380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67147" y="3175572"/>
            <a:ext cx="456590" cy="2255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59785" y="3241104"/>
            <a:ext cx="144699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94400" y="3239580"/>
            <a:ext cx="290139" cy="16154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220506" y="3241104"/>
            <a:ext cx="98755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02166" y="3164904"/>
            <a:ext cx="1121968" cy="23621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58664" y="3731832"/>
            <a:ext cx="154228" cy="2346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36667" y="3808032"/>
            <a:ext cx="147828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16804" y="3808032"/>
            <a:ext cx="98755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35371" y="3731832"/>
            <a:ext cx="155143" cy="2346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15508" y="3808032"/>
            <a:ext cx="148132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66458" y="3731832"/>
            <a:ext cx="124868" cy="2346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020587" y="3808032"/>
            <a:ext cx="147827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190970" y="3808032"/>
            <a:ext cx="115824" cy="22372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33312" y="3808032"/>
            <a:ext cx="148132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79895" y="3742500"/>
            <a:ext cx="812596" cy="29108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480884" y="3806508"/>
            <a:ext cx="290169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807020" y="3808032"/>
            <a:ext cx="150266" cy="2020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49215" y="418141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18181" y="4246944"/>
            <a:ext cx="144699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85130" y="4246944"/>
            <a:ext cx="115823" cy="1584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27472" y="4246944"/>
            <a:ext cx="148132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507385" y="4246944"/>
            <a:ext cx="144699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97499" y="417074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46572" y="4246944"/>
            <a:ext cx="148132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26374" y="4246944"/>
            <a:ext cx="98755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045246" y="4246944"/>
            <a:ext cx="148132" cy="1584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90305" y="4181412"/>
            <a:ext cx="812596" cy="29108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91294" y="4245420"/>
            <a:ext cx="290169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517430" y="4246944"/>
            <a:ext cx="98755" cy="1584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638740" y="436977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790188" y="2270760"/>
            <a:ext cx="7155167" cy="458723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6260" y="663818"/>
            <a:ext cx="143256" cy="237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9938" y="740018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4225" y="741542"/>
            <a:ext cx="13411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99368" y="741542"/>
            <a:ext cx="134918" cy="2255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76152" y="6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8448" y="6653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13312" y="6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48918" y="663818"/>
            <a:ext cx="2111654" cy="3032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59958" y="665342"/>
            <a:ext cx="1374596" cy="3017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36762" y="665342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92415" y="6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60691" y="741542"/>
            <a:ext cx="29209" cy="158750"/>
          </a:xfrm>
          <a:custGeom>
            <a:avLst/>
            <a:gdLst/>
            <a:ahLst/>
            <a:cxnLst/>
            <a:rect l="l" t="t" r="r" b="b"/>
            <a:pathLst>
              <a:path w="29210" h="158750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  <a:path w="29210" h="158750">
                <a:moveTo>
                  <a:pt x="19761" y="122834"/>
                </a:moveTo>
                <a:lnTo>
                  <a:pt x="11023" y="122834"/>
                </a:lnTo>
                <a:lnTo>
                  <a:pt x="7366" y="124764"/>
                </a:lnTo>
                <a:lnTo>
                  <a:pt x="1473" y="132486"/>
                </a:lnTo>
                <a:lnTo>
                  <a:pt x="0" y="136804"/>
                </a:lnTo>
                <a:lnTo>
                  <a:pt x="0" y="146354"/>
                </a:lnTo>
                <a:lnTo>
                  <a:pt x="1168" y="150367"/>
                </a:lnTo>
                <a:lnTo>
                  <a:pt x="5842" y="156870"/>
                </a:lnTo>
                <a:lnTo>
                  <a:pt x="9144" y="158495"/>
                </a:lnTo>
                <a:lnTo>
                  <a:pt x="17678" y="158495"/>
                </a:lnTo>
                <a:lnTo>
                  <a:pt x="21285" y="156514"/>
                </a:lnTo>
                <a:lnTo>
                  <a:pt x="27178" y="148589"/>
                </a:lnTo>
                <a:lnTo>
                  <a:pt x="28651" y="144221"/>
                </a:lnTo>
                <a:lnTo>
                  <a:pt x="28651" y="134670"/>
                </a:lnTo>
                <a:lnTo>
                  <a:pt x="27533" y="130708"/>
                </a:lnTo>
                <a:lnTo>
                  <a:pt x="23063" y="124409"/>
                </a:lnTo>
                <a:lnTo>
                  <a:pt x="19761" y="1228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8699" y="1099682"/>
            <a:ext cx="887882" cy="2941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51997" y="11591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01069" y="1235318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80871" y="1235318"/>
            <a:ext cx="98755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99743" y="1235318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52807" y="1159118"/>
            <a:ext cx="1412057" cy="2362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51124" y="1188989"/>
            <a:ext cx="1355110" cy="2718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01941" y="1159118"/>
            <a:ext cx="172212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19264" y="11591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87844" y="11591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36916" y="1235318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16219" y="1159118"/>
            <a:ext cx="144699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60253" y="1159118"/>
            <a:ext cx="155143" cy="2346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40390" y="1235318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93454" y="1159118"/>
            <a:ext cx="1412057" cy="2362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90247" y="1168872"/>
            <a:ext cx="1001542" cy="22646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6260" y="1649846"/>
            <a:ext cx="979322" cy="2377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02872" y="16620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71838" y="1727570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38788" y="1727570"/>
            <a:ext cx="115824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81129" y="1727570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61042" y="1727570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551156" y="16513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600229" y="1727570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780061" y="1727570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970256" y="1651370"/>
            <a:ext cx="314858" cy="2362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314681" y="1689826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7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491464" y="16620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573760" y="16513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16737" y="1851929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761182" y="1651370"/>
            <a:ext cx="1625498" cy="3017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475987" y="1727570"/>
            <a:ext cx="13411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31435" y="1727570"/>
            <a:ext cx="148132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11267" y="1727570"/>
            <a:ext cx="98755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002651" y="1726046"/>
            <a:ext cx="14325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193456" y="16513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242528" y="1727570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422441" y="1727570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671738" y="1651370"/>
            <a:ext cx="133755" cy="2346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833230" y="1662038"/>
            <a:ext cx="143255" cy="22555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010624" y="1681241"/>
            <a:ext cx="200558" cy="20482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235872" y="1662038"/>
            <a:ext cx="147827" cy="2240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90096" y="1651370"/>
            <a:ext cx="133755" cy="2346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651619" y="1662038"/>
            <a:ext cx="143255" cy="22555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822276" y="1726046"/>
            <a:ext cx="129540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971018" y="1726046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148511" y="1651370"/>
            <a:ext cx="124868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24266" y="2017130"/>
            <a:ext cx="1412057" cy="23621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35435" y="2017130"/>
            <a:ext cx="133755" cy="2346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390222" y="2091806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567715" y="2017130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37084" y="201713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778842" y="2091806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956845" y="2093330"/>
            <a:ext cx="98755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78156" y="221616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16870" y="2509382"/>
            <a:ext cx="1040587" cy="3017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802872" y="25093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51945" y="2585582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031747" y="2585582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18589" y="2509382"/>
            <a:ext cx="979017" cy="23622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99795" y="2509382"/>
            <a:ext cx="1412027" cy="23622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809664" y="25200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868795" y="2539253"/>
            <a:ext cx="379171" cy="20634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283932" y="2585582"/>
            <a:ext cx="98755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405243" y="270841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20528" y="3001634"/>
            <a:ext cx="167944" cy="23774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23524" y="30138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77779" y="3033029"/>
            <a:ext cx="90220" cy="20482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094007" y="3003158"/>
            <a:ext cx="124868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249660" y="30138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331956" y="30031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373714" y="3077834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551717" y="3079358"/>
            <a:ext cx="98755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34597" y="3077834"/>
            <a:ext cx="290169" cy="1615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131832" y="3003158"/>
            <a:ext cx="144699" cy="2346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301525" y="3033029"/>
            <a:ext cx="357530" cy="20482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679477" y="3079358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930328" y="3077834"/>
            <a:ext cx="129540" cy="16154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086385" y="3079358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266298" y="3079358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433248" y="3079358"/>
            <a:ext cx="115824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83483" y="307935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640177" y="3080882"/>
            <a:ext cx="124967" cy="15544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55975" y="3079358"/>
            <a:ext cx="13411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011423" y="3079358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191255" y="3079358"/>
            <a:ext cx="98755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29634" y="30031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86632" y="307935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452873" y="3003158"/>
            <a:ext cx="124868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622242" y="30031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671315" y="3079358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851147" y="3079358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045630" y="3003158"/>
            <a:ext cx="133755" cy="23469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213524" y="30138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295820" y="30031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337577" y="3077834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578979" y="3079358"/>
            <a:ext cx="115824" cy="15849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714005" y="3077834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892089" y="3079358"/>
            <a:ext cx="144699" cy="1584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068488" y="30138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137453" y="3079358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384341" y="3003158"/>
            <a:ext cx="1812534" cy="23622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24266" y="3368918"/>
            <a:ext cx="1372129" cy="30175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16870" y="3861170"/>
            <a:ext cx="192024" cy="23469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30230" y="3935846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108233" y="3937370"/>
            <a:ext cx="98755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293552" y="3935846"/>
            <a:ext cx="615391" cy="22707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001297" y="3935846"/>
            <a:ext cx="290169" cy="1615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398532" y="3861170"/>
            <a:ext cx="1052698" cy="23621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555267" y="3861170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705129" y="3937370"/>
            <a:ext cx="148132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884931" y="3937370"/>
            <a:ext cx="231038" cy="22372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150412" y="393737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290395" y="3861170"/>
            <a:ext cx="1412057" cy="236219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742382" y="38611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797246" y="38718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931023" y="3935846"/>
            <a:ext cx="143255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121827" y="38611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170595" y="3937370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2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1"/>
                </a:lnTo>
                <a:lnTo>
                  <a:pt x="9144" y="13969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323381" y="3861170"/>
            <a:ext cx="1711341" cy="23621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146969" y="3861170"/>
            <a:ext cx="144699" cy="2346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322453" y="38718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384632" y="3935846"/>
            <a:ext cx="129539" cy="22707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546227" y="3861170"/>
            <a:ext cx="133755" cy="2346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714121" y="38718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783006" y="3937370"/>
            <a:ext cx="98755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14432" y="4226930"/>
            <a:ext cx="975969" cy="30175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777544" y="4237598"/>
            <a:ext cx="1300276" cy="29108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14736" y="4659746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70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70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70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60"/>
                </a:lnTo>
                <a:close/>
              </a:path>
              <a:path w="110490" h="293370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70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47020" y="4749053"/>
            <a:ext cx="379171" cy="27005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328604" y="4793858"/>
            <a:ext cx="143255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569091" y="4795382"/>
            <a:ext cx="915283" cy="1584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582216" y="4719182"/>
            <a:ext cx="172212" cy="23469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799538" y="47191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868118" y="47191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917191" y="4795382"/>
            <a:ext cx="148132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096494" y="4719182"/>
            <a:ext cx="144699" cy="23469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266187" y="4728936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1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39"/>
                </a:lnTo>
                <a:lnTo>
                  <a:pt x="38100" y="11379"/>
                </a:lnTo>
                <a:lnTo>
                  <a:pt x="36982" y="7873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168" y="47953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407999" y="4795382"/>
            <a:ext cx="144699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655995" y="4719182"/>
            <a:ext cx="1083259" cy="30175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838315" y="4729850"/>
            <a:ext cx="866211" cy="29108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802062" y="4793858"/>
            <a:ext cx="290169" cy="1615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199906" y="4719182"/>
            <a:ext cx="1465977" cy="23621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68906" y="4795382"/>
            <a:ext cx="115824" cy="15849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903932" y="4793858"/>
            <a:ext cx="142036" cy="161544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082015" y="4795382"/>
            <a:ext cx="144699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258415" y="47298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327380" y="4795382"/>
            <a:ext cx="144699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517494" y="47191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559252" y="479385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799130" y="4793858"/>
            <a:ext cx="143255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989934" y="47191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043275" y="4795382"/>
            <a:ext cx="147827" cy="15849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223412" y="4795382"/>
            <a:ext cx="98755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344721" y="491821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919639" y="5237765"/>
            <a:ext cx="1654898" cy="141401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6147" y="568524"/>
            <a:ext cx="1501414" cy="303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96985" y="58071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65950" y="646248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32900" y="646248"/>
            <a:ext cx="115824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5242" y="64624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55154" y="646248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45269" y="57004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94342" y="64624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74174" y="646248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93046" y="646248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39598" y="570048"/>
            <a:ext cx="155143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19735" y="64624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9262" y="58071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68228" y="646248"/>
            <a:ext cx="23552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28751" y="64624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81225" y="570048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30478" y="644724"/>
            <a:ext cx="14325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21282" y="57004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70355" y="64624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48358" y="646248"/>
            <a:ext cx="133502" cy="2255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37334" y="57004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94332" y="64624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60573" y="570048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83252" y="580716"/>
            <a:ext cx="903122" cy="29108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795" y="1135452"/>
            <a:ext cx="1073810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61151" y="1211652"/>
            <a:ext cx="1300886" cy="2255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68718" y="1213176"/>
            <a:ext cx="124967" cy="15544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18375" y="1210128"/>
            <a:ext cx="143256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95768" y="1211652"/>
            <a:ext cx="98755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822565" y="1135452"/>
            <a:ext cx="1140256" cy="2999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63101" y="1136671"/>
            <a:ext cx="152704" cy="23225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40494" y="1210128"/>
            <a:ext cx="143255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17888" y="1211652"/>
            <a:ext cx="98755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44685" y="1135452"/>
            <a:ext cx="993373" cy="2999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83474" y="113545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32547" y="1211652"/>
            <a:ext cx="148132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12378" y="1211652"/>
            <a:ext cx="98755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39175" y="121165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075696" y="1211652"/>
            <a:ext cx="147827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254033" y="1211652"/>
            <a:ext cx="133502" cy="2255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423502" y="1211652"/>
            <a:ext cx="148132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603335" y="1211652"/>
            <a:ext cx="98755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724645" y="133448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5842" y="1700856"/>
            <a:ext cx="167944" cy="23774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87315" y="1778580"/>
            <a:ext cx="147828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69281" y="1702380"/>
            <a:ext cx="1273728" cy="3017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541765" y="1778580"/>
            <a:ext cx="133502" cy="2255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703918" y="1777056"/>
            <a:ext cx="142036" cy="16154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881922" y="1778580"/>
            <a:ext cx="98755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006585" y="171304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145063" y="1702380"/>
            <a:ext cx="124868" cy="2346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294316" y="1777056"/>
            <a:ext cx="143256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485121" y="170238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534193" y="1778580"/>
            <a:ext cx="148132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712197" y="1778580"/>
            <a:ext cx="133502" cy="2255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901142" y="170238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958140" y="177858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024381" y="1702380"/>
            <a:ext cx="124868" cy="2346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193750" y="170238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242823" y="1778580"/>
            <a:ext cx="148132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489406" y="1702380"/>
            <a:ext cx="155143" cy="2346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668934" y="1777056"/>
            <a:ext cx="143255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46408" y="1778580"/>
            <a:ext cx="144699" cy="1584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017015" y="1732250"/>
            <a:ext cx="255422" cy="20482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295298" y="190141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80661" y="2267784"/>
            <a:ext cx="172211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74818" y="2343984"/>
            <a:ext cx="115823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136667" y="226778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85740" y="2343984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438214" y="2267784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588076" y="2343984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767350" y="2267784"/>
            <a:ext cx="133755" cy="2346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929483" y="2343984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179114" y="2267784"/>
            <a:ext cx="1448714" cy="2346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98644" y="2833188"/>
            <a:ext cx="1208532" cy="23622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108774" y="2833188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258636" y="290938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451879" y="283318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506490" y="2833188"/>
            <a:ext cx="133755" cy="2346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674383" y="284385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743349" y="2909388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919747" y="284385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061274" y="2833188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219061" y="290938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285812" y="2909388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410861" y="2909388"/>
            <a:ext cx="23552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671384" y="290938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847528" y="3032222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980116" y="2833188"/>
            <a:ext cx="956767" cy="23469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053112" y="2833188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210898" y="290938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277649" y="2909388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404416" y="290938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467205" y="2909388"/>
            <a:ext cx="142646" cy="22555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708606" y="2833188"/>
            <a:ext cx="968654" cy="23622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98644" y="3400116"/>
            <a:ext cx="154228" cy="2346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72380" y="3476316"/>
            <a:ext cx="148132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165623" y="340011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216830" y="3476316"/>
            <a:ext cx="142646" cy="2255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467170" y="3400116"/>
            <a:ext cx="914270" cy="2346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471051" y="3400116"/>
            <a:ext cx="242316" cy="23621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749414" y="3476316"/>
            <a:ext cx="144699" cy="15849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920022" y="3476316"/>
            <a:ext cx="148132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172477" y="3400116"/>
            <a:ext cx="144699" cy="2346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342170" y="3476316"/>
            <a:ext cx="148132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535413" y="340011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584181" y="3400116"/>
            <a:ext cx="314827" cy="23621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006298" y="3410784"/>
            <a:ext cx="948232" cy="22402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057858" y="341078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120037" y="3474792"/>
            <a:ext cx="129539" cy="22707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81886" y="341078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350852" y="3476316"/>
            <a:ext cx="144699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527250" y="341078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67223" y="3400116"/>
            <a:ext cx="1074015" cy="2346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945124" y="3409188"/>
            <a:ext cx="3019043" cy="344881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2314" y="730906"/>
            <a:ext cx="150876" cy="231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8933" y="805582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9235" y="805582"/>
            <a:ext cx="134918" cy="225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72913" y="80405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64327" y="7293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82894" y="804058"/>
            <a:ext cx="143255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73699" y="7293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28949" y="805582"/>
            <a:ext cx="235529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89472" y="805582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57112" y="92994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93053" y="80405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71137" y="80558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41439" y="805582"/>
            <a:ext cx="134918" cy="225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05117" y="80405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96531" y="7293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15098" y="729382"/>
            <a:ext cx="1003371" cy="3017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16920" y="804058"/>
            <a:ext cx="143255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07725" y="7293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62974" y="805582"/>
            <a:ext cx="235529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23498" y="805582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96929" y="805582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5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3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5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2"/>
                </a:lnTo>
                <a:lnTo>
                  <a:pt x="9144" y="13970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49329" y="7400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16385" y="805582"/>
            <a:ext cx="133502" cy="2255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91645" y="7400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73941" y="7293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28805" y="7400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91289" y="767838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68073" y="7400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37038" y="80558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7191" y="1171342"/>
            <a:ext cx="133502" cy="2255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6050" y="1169818"/>
            <a:ext cx="14325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16855" y="10951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70195" y="1171342"/>
            <a:ext cx="147828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50413" y="117134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5287" y="1171342"/>
            <a:ext cx="147828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70926" y="1171342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44052" y="1169818"/>
            <a:ext cx="129540" cy="2270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102548" y="129417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42866" y="1588918"/>
            <a:ext cx="321868" cy="23622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12283" y="15889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61051" y="1588918"/>
            <a:ext cx="155143" cy="2346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41188" y="1665118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21101" y="1665118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770398" y="1588918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38261" y="159958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07146" y="1665118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189111" y="1618788"/>
            <a:ext cx="90220" cy="2048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99754" y="1665118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469832" y="1665118"/>
            <a:ext cx="115824" cy="2237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620098" y="166511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761015" y="1588918"/>
            <a:ext cx="938044" cy="2362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801877" y="1588918"/>
            <a:ext cx="124868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951739" y="1665118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133400" y="1588918"/>
            <a:ext cx="1061313" cy="2782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2866" y="2081170"/>
            <a:ext cx="321868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12283" y="20811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61051" y="2081170"/>
            <a:ext cx="155143" cy="2346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41188" y="2157370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521101" y="2157370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64555" y="2081170"/>
            <a:ext cx="1106088" cy="30175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968485" y="2157370"/>
            <a:ext cx="133502" cy="2255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137344" y="2155846"/>
            <a:ext cx="143256" cy="161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328149" y="20811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376612" y="2155846"/>
            <a:ext cx="129539" cy="16154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536937" y="2157370"/>
            <a:ext cx="147827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715245" y="2157370"/>
            <a:ext cx="133502" cy="2255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888950" y="2157370"/>
            <a:ext cx="147827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134314" y="2081170"/>
            <a:ext cx="1435303" cy="29992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668729" y="2081170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836622" y="20918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905507" y="2157370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58715" y="245759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27681" y="2523130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97679" y="2521606"/>
            <a:ext cx="129540" cy="16154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46421" y="2521606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37835" y="244693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392699" y="245759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61074" y="2446930"/>
            <a:ext cx="124868" cy="2346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80705" y="2446930"/>
            <a:ext cx="1433779" cy="30175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216643" y="2446930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384537" y="245759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466833" y="244693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508590" y="2521606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57917" y="2446930"/>
            <a:ext cx="1177442" cy="23622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55363" y="2937658"/>
            <a:ext cx="167944" cy="23774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51958" y="2949850"/>
            <a:ext cx="143255" cy="22555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127523" y="3015382"/>
            <a:ext cx="133502" cy="2255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316499" y="29391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358257" y="301385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601487" y="3015382"/>
            <a:ext cx="134918" cy="22555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776747" y="2949850"/>
            <a:ext cx="147828" cy="22402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946826" y="3013858"/>
            <a:ext cx="284988" cy="16154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281191" y="29391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405906" y="2939182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573799" y="29498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642684" y="3015382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834403" y="2939182"/>
            <a:ext cx="155143" cy="2346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020331" y="29498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089297" y="301538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265695" y="29498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334661" y="3015382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567722" y="3015382"/>
            <a:ext cx="13411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723170" y="3015382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903002" y="3015382"/>
            <a:ext cx="98755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091368" y="3015382"/>
            <a:ext cx="115824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226394" y="301385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404478" y="301538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580877" y="29498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649842" y="3015382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828679" y="2939182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19">
                <a:moveTo>
                  <a:pt x="19253" y="201168"/>
                </a:moveTo>
                <a:lnTo>
                  <a:pt x="10922" y="201168"/>
                </a:lnTo>
                <a:lnTo>
                  <a:pt x="7366" y="203098"/>
                </a:lnTo>
                <a:lnTo>
                  <a:pt x="1473" y="210820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2"/>
                </a:lnTo>
                <a:lnTo>
                  <a:pt x="5588" y="234594"/>
                </a:lnTo>
                <a:lnTo>
                  <a:pt x="8788" y="236220"/>
                </a:lnTo>
                <a:lnTo>
                  <a:pt x="17119" y="236220"/>
                </a:lnTo>
                <a:lnTo>
                  <a:pt x="20675" y="234289"/>
                </a:lnTo>
                <a:lnTo>
                  <a:pt x="26568" y="226568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2"/>
                </a:lnTo>
                <a:lnTo>
                  <a:pt x="19253" y="201168"/>
                </a:lnTo>
                <a:close/>
              </a:path>
              <a:path w="28575" h="236219">
                <a:moveTo>
                  <a:pt x="22148" y="0"/>
                </a:moveTo>
                <a:lnTo>
                  <a:pt x="5892" y="0"/>
                </a:lnTo>
                <a:lnTo>
                  <a:pt x="1828" y="5080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80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55667" y="3431434"/>
            <a:ext cx="201156" cy="23774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95321" y="3509158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170195" y="3509158"/>
            <a:ext cx="147828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350413" y="3509158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592343" y="3509158"/>
            <a:ext cx="134918" cy="22555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767603" y="3443626"/>
            <a:ext cx="147828" cy="22402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937682" y="3507634"/>
            <a:ext cx="284957" cy="16154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272017" y="34329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340597" y="34329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395461" y="34436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457945" y="3471414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634729" y="34436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703694" y="3509158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880093" y="34436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015505" y="3432958"/>
            <a:ext cx="813430" cy="23622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49571" y="3865774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70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70">
                <a:moveTo>
                  <a:pt x="15240" y="269443"/>
                </a:moveTo>
                <a:lnTo>
                  <a:pt x="5080" y="269443"/>
                </a:lnTo>
                <a:lnTo>
                  <a:pt x="0" y="273303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79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5"/>
                </a:lnTo>
                <a:lnTo>
                  <a:pt x="44116" y="213359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5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09"/>
                </a:lnTo>
                <a:lnTo>
                  <a:pt x="99466" y="269443"/>
                </a:lnTo>
                <a:close/>
              </a:path>
              <a:path w="110490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70">
                <a:moveTo>
                  <a:pt x="15240" y="60959"/>
                </a:moveTo>
                <a:lnTo>
                  <a:pt x="10769" y="60959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59"/>
                </a:lnTo>
                <a:close/>
              </a:path>
              <a:path w="110490" h="293370">
                <a:moveTo>
                  <a:pt x="100126" y="60655"/>
                </a:moveTo>
                <a:lnTo>
                  <a:pt x="94640" y="60655"/>
                </a:lnTo>
                <a:lnTo>
                  <a:pt x="88696" y="60959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70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1854" y="4001410"/>
            <a:ext cx="115824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043703" y="392521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92776" y="3925210"/>
            <a:ext cx="148132" cy="2346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272689" y="4001410"/>
            <a:ext cx="235529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533212" y="3934964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2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40"/>
                </a:lnTo>
                <a:lnTo>
                  <a:pt x="38100" y="11379"/>
                </a:lnTo>
                <a:lnTo>
                  <a:pt x="36982" y="7874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608193" y="400141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747538" y="3925210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915431" y="393587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984316" y="4001410"/>
            <a:ext cx="98755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180354" y="3925210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342456" y="4001410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521759" y="3925210"/>
            <a:ext cx="144699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691452" y="4001410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871284" y="4001410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071923" y="3925210"/>
            <a:ext cx="144699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241616" y="4001410"/>
            <a:ext cx="300228" cy="15849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563180" y="4001410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733228" y="4001410"/>
            <a:ext cx="115824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883494" y="400141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018521" y="4001410"/>
            <a:ext cx="134918" cy="225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195305" y="393587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263632" y="3925210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431525" y="393587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572037" y="3925210"/>
            <a:ext cx="975664" cy="23469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2619" y="4290970"/>
            <a:ext cx="155143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32146" y="4365646"/>
            <a:ext cx="143256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122951" y="42909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171719" y="4290970"/>
            <a:ext cx="155143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356123" y="4367170"/>
            <a:ext cx="147828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536260" y="4367170"/>
            <a:ext cx="150266" cy="2020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795005" y="43016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857184" y="4365646"/>
            <a:ext cx="129539" cy="2270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019033" y="43016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087998" y="4365646"/>
            <a:ext cx="305329" cy="16154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494216" y="4365646"/>
            <a:ext cx="129539" cy="2270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642958" y="4365646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20451" y="4290970"/>
            <a:ext cx="124868" cy="2346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72752" y="449000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5667" y="4781698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4" h="303529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1"/>
                </a:lnTo>
                <a:lnTo>
                  <a:pt x="76809" y="300939"/>
                </a:lnTo>
                <a:lnTo>
                  <a:pt x="84836" y="303275"/>
                </a:lnTo>
                <a:lnTo>
                  <a:pt x="94792" y="303275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4" h="303529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19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7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7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5"/>
                </a:lnTo>
                <a:lnTo>
                  <a:pt x="123190" y="259333"/>
                </a:lnTo>
                <a:lnTo>
                  <a:pt x="119684" y="256539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3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7"/>
                </a:lnTo>
                <a:lnTo>
                  <a:pt x="96012" y="216407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09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5"/>
                </a:lnTo>
                <a:lnTo>
                  <a:pt x="155200" y="21335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4" h="303529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7"/>
                </a:lnTo>
                <a:lnTo>
                  <a:pt x="158171" y="216407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4" h="303529">
                <a:moveTo>
                  <a:pt x="155200" y="21335"/>
                </a:moveTo>
                <a:lnTo>
                  <a:pt x="96316" y="21335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7"/>
                </a:lnTo>
                <a:lnTo>
                  <a:pt x="151384" y="41147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5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52263" y="47938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014443" y="4857898"/>
            <a:ext cx="129540" cy="22707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163185" y="485789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340678" y="4783222"/>
            <a:ext cx="124868" cy="2346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510047" y="478322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564911" y="47938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704836" y="4783222"/>
            <a:ext cx="133755" cy="2346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872729" y="47938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941614" y="4859422"/>
            <a:ext cx="98755" cy="15849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137652" y="4783222"/>
            <a:ext cx="133755" cy="2346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299754" y="4859422"/>
            <a:ext cx="148132" cy="1584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479057" y="4783222"/>
            <a:ext cx="144699" cy="23469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648750" y="4859422"/>
            <a:ext cx="148132" cy="1584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828582" y="4859422"/>
            <a:ext cx="98755" cy="15849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019996" y="4783222"/>
            <a:ext cx="932657" cy="27828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059334" y="4857898"/>
            <a:ext cx="129539" cy="16154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221182" y="47938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283666" y="4821678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447344" y="485789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625347" y="4859422"/>
            <a:ext cx="98755" cy="15849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763726" y="478322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805484" y="485789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983487" y="4859422"/>
            <a:ext cx="98755" cy="15849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106626" y="47938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175592" y="4857898"/>
            <a:ext cx="303774" cy="16154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583993" y="4859422"/>
            <a:ext cx="235529" cy="158496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850308" y="47938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909439" y="4859422"/>
            <a:ext cx="115824" cy="15849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52619" y="5225182"/>
            <a:ext cx="134918" cy="225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29403" y="51596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997730" y="5148982"/>
            <a:ext cx="133755" cy="23469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165623" y="51596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305607" y="5148982"/>
            <a:ext cx="144699" cy="234695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475300" y="5225182"/>
            <a:ext cx="300197" cy="15849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796834" y="5225182"/>
            <a:ext cx="148132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974837" y="5225182"/>
            <a:ext cx="133502" cy="2255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152230" y="52251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287257" y="5148982"/>
            <a:ext cx="155143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466784" y="5223658"/>
            <a:ext cx="143255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657589" y="51489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706357" y="5148982"/>
            <a:ext cx="155143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890761" y="5225182"/>
            <a:ext cx="147827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070898" y="5225182"/>
            <a:ext cx="98755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194037" y="5225182"/>
            <a:ext cx="147828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374174" y="5225182"/>
            <a:ext cx="98755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562814" y="5225182"/>
            <a:ext cx="134918" cy="225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739598" y="51596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807925" y="5148982"/>
            <a:ext cx="133755" cy="2346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975818" y="51596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041045" y="5348016"/>
            <a:ext cx="143510" cy="36195"/>
          </a:xfrm>
          <a:custGeom>
            <a:avLst/>
            <a:gdLst/>
            <a:ahLst/>
            <a:cxnLst/>
            <a:rect l="l" t="t" r="r" b="b"/>
            <a:pathLst>
              <a:path w="1435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  <a:path w="143510" h="36195">
                <a:moveTo>
                  <a:pt x="77063" y="0"/>
                </a:moveTo>
                <a:lnTo>
                  <a:pt x="68326" y="0"/>
                </a:lnTo>
                <a:lnTo>
                  <a:pt x="64668" y="1930"/>
                </a:lnTo>
                <a:lnTo>
                  <a:pt x="58775" y="9651"/>
                </a:lnTo>
                <a:lnTo>
                  <a:pt x="57302" y="13969"/>
                </a:lnTo>
                <a:lnTo>
                  <a:pt x="57302" y="23520"/>
                </a:lnTo>
                <a:lnTo>
                  <a:pt x="58470" y="27533"/>
                </a:lnTo>
                <a:lnTo>
                  <a:pt x="63144" y="34035"/>
                </a:lnTo>
                <a:lnTo>
                  <a:pt x="66446" y="35661"/>
                </a:lnTo>
                <a:lnTo>
                  <a:pt x="74980" y="35661"/>
                </a:lnTo>
                <a:lnTo>
                  <a:pt x="78587" y="33680"/>
                </a:lnTo>
                <a:lnTo>
                  <a:pt x="84480" y="25755"/>
                </a:lnTo>
                <a:lnTo>
                  <a:pt x="85953" y="21386"/>
                </a:lnTo>
                <a:lnTo>
                  <a:pt x="85953" y="11836"/>
                </a:lnTo>
                <a:lnTo>
                  <a:pt x="84836" y="7873"/>
                </a:lnTo>
                <a:lnTo>
                  <a:pt x="80365" y="1574"/>
                </a:lnTo>
                <a:lnTo>
                  <a:pt x="77063" y="0"/>
                </a:lnTo>
                <a:close/>
              </a:path>
              <a:path w="143510" h="36195">
                <a:moveTo>
                  <a:pt x="134366" y="0"/>
                </a:moveTo>
                <a:lnTo>
                  <a:pt x="125628" y="0"/>
                </a:lnTo>
                <a:lnTo>
                  <a:pt x="121970" y="1930"/>
                </a:lnTo>
                <a:lnTo>
                  <a:pt x="116078" y="9651"/>
                </a:lnTo>
                <a:lnTo>
                  <a:pt x="114604" y="13969"/>
                </a:lnTo>
                <a:lnTo>
                  <a:pt x="114604" y="23520"/>
                </a:lnTo>
                <a:lnTo>
                  <a:pt x="115773" y="27533"/>
                </a:lnTo>
                <a:lnTo>
                  <a:pt x="120446" y="34035"/>
                </a:lnTo>
                <a:lnTo>
                  <a:pt x="123748" y="35661"/>
                </a:lnTo>
                <a:lnTo>
                  <a:pt x="132283" y="35661"/>
                </a:lnTo>
                <a:lnTo>
                  <a:pt x="135890" y="33680"/>
                </a:lnTo>
                <a:lnTo>
                  <a:pt x="141782" y="25755"/>
                </a:lnTo>
                <a:lnTo>
                  <a:pt x="143256" y="21386"/>
                </a:lnTo>
                <a:lnTo>
                  <a:pt x="143256" y="11836"/>
                </a:lnTo>
                <a:lnTo>
                  <a:pt x="142138" y="7873"/>
                </a:lnTo>
                <a:lnTo>
                  <a:pt x="137668" y="1574"/>
                </a:lnTo>
                <a:lnTo>
                  <a:pt x="1343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52314" y="5644282"/>
            <a:ext cx="150876" cy="231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29099" y="5718958"/>
            <a:ext cx="115824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064125" y="5717434"/>
            <a:ext cx="142036" cy="16154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242209" y="5718958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432323" y="56427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487187" y="56534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555562" y="5642758"/>
            <a:ext cx="124868" cy="2346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767878" y="5717434"/>
            <a:ext cx="290169" cy="16154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2165083" y="5642758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327186" y="5718958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2507018" y="5718958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633814" y="571895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690812" y="5718958"/>
            <a:ext cx="115824" cy="2237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898990" y="5717434"/>
            <a:ext cx="142036" cy="16154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090405" y="56427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158985" y="56427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200742" y="5717434"/>
            <a:ext cx="142036" cy="16154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378746" y="5718958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503378" y="56534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572343" y="5718958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747218" y="56534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884154" y="5642758"/>
            <a:ext cx="144699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059638" y="56534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121818" y="5717434"/>
            <a:ext cx="129539" cy="22707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356565" y="5642758"/>
            <a:ext cx="1540377" cy="234696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2807" y="669146"/>
            <a:ext cx="171602" cy="237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1232" y="74687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1145" y="746870"/>
            <a:ext cx="144699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01259" y="6706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8257" y="74687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2816" y="871228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3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53938" y="745346"/>
            <a:ext cx="129540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09996" y="74687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89909" y="746870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56858" y="746870"/>
            <a:ext cx="115824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07125" y="74687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63818" y="748394"/>
            <a:ext cx="124968" cy="1554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91279" y="670670"/>
            <a:ext cx="144699" cy="234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66763" y="6813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28942" y="745346"/>
            <a:ext cx="129540" cy="2270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90538" y="670670"/>
            <a:ext cx="133755" cy="234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58431" y="6813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27316" y="746870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11690" y="746870"/>
            <a:ext cx="134112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67137" y="74687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46970" y="746870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85349" y="6706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42346" y="74687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02697" y="709126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73690" y="74687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15091" y="748394"/>
            <a:ext cx="124967" cy="1554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65358" y="74687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45190" y="746870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64061" y="74687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43893" y="746870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28267" y="745346"/>
            <a:ext cx="907389" cy="1615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8845" y="1164446"/>
            <a:ext cx="192023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42205" y="1239122"/>
            <a:ext cx="14203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33619" y="116444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75377" y="1239122"/>
            <a:ext cx="14203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15559" y="1162922"/>
            <a:ext cx="143256" cy="2377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79237" y="1239122"/>
            <a:ext cx="142036" cy="1615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43524" y="1240646"/>
            <a:ext cx="13411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98637" y="1240646"/>
            <a:ext cx="134918" cy="2255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075421" y="117511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157717" y="116444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212581" y="117511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48217" y="1162922"/>
            <a:ext cx="2356378" cy="3032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798778" y="1164446"/>
            <a:ext cx="932078" cy="3017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86300" y="116444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28057" y="1239122"/>
            <a:ext cx="14203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992345" y="1365004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3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127066" y="1240646"/>
            <a:ext cx="895807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117667" y="1242170"/>
            <a:ext cx="124968" cy="15544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267933" y="1240646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447734" y="1240646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566606" y="1240646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46438" y="1240646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884817" y="116444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933890" y="1240646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186345" y="1164446"/>
            <a:ext cx="144699" cy="234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361829" y="117511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424009" y="1239122"/>
            <a:ext cx="129539" cy="22707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653218" y="1240646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833131" y="1240646"/>
            <a:ext cx="235529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093655" y="1240646"/>
            <a:ext cx="148132" cy="15849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35631" y="1530206"/>
            <a:ext cx="144699" cy="2346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11115" y="15408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73294" y="1604882"/>
            <a:ext cx="129540" cy="22707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08090" y="1530206"/>
            <a:ext cx="124868" cy="2346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357952" y="1606406"/>
            <a:ext cx="148132" cy="1584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37784" y="1606406"/>
            <a:ext cx="231038" cy="22372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803234" y="160640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883397" y="153020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40394" y="160640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006635" y="1530206"/>
            <a:ext cx="124868" cy="2346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20506" y="1604882"/>
            <a:ext cx="907389" cy="16154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29454" y="2023982"/>
            <a:ext cx="150876" cy="23164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29403" y="20224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84267" y="20331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53233" y="2098658"/>
            <a:ext cx="144699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223535" y="2022458"/>
            <a:ext cx="314858" cy="23622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74441" y="2098658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805978" y="2097134"/>
            <a:ext cx="290169" cy="1615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198865" y="2022458"/>
            <a:ext cx="155143" cy="2346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384793" y="20331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467089" y="20224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521953" y="20331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590918" y="2098658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761221" y="2022458"/>
            <a:ext cx="314858" cy="23622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112126" y="2098658"/>
            <a:ext cx="144699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356899" y="2022458"/>
            <a:ext cx="124868" cy="2346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512522" y="20331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581487" y="2098658"/>
            <a:ext cx="235529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838354" y="2098658"/>
            <a:ext cx="115824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973380" y="2097134"/>
            <a:ext cx="14203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212953" y="2100182"/>
            <a:ext cx="124968" cy="1554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63219" y="2098658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543051" y="2098658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661923" y="2098658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841755" y="2098658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031950" y="2033126"/>
            <a:ext cx="1313047" cy="29108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28845" y="2514710"/>
            <a:ext cx="942441" cy="23622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762696" y="2590910"/>
            <a:ext cx="115824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05038" y="259091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084950" y="2590910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255558" y="259091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503665" y="2525378"/>
            <a:ext cx="1253642" cy="29108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2807" y="3006962"/>
            <a:ext cx="917752" cy="23804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705119" y="300848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759983" y="301915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828868" y="3084686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023635" y="301915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092601" y="3084686"/>
            <a:ext cx="144699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259551" y="3084686"/>
            <a:ext cx="115824" cy="15849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401892" y="3084686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581805" y="3084686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23430" y="3083162"/>
            <a:ext cx="143256" cy="16154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014235" y="300848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065746" y="320752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26711" y="3441302"/>
            <a:ext cx="1021384" cy="29413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845327" y="3500738"/>
            <a:ext cx="155143" cy="2346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025464" y="3576938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272047" y="3500738"/>
            <a:ext cx="1091488" cy="30175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462291" y="3500738"/>
            <a:ext cx="155143" cy="2346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642428" y="3576938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894823" y="3500738"/>
            <a:ext cx="133755" cy="234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062717" y="351140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131602" y="3576938"/>
            <a:ext cx="98755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321797" y="3500738"/>
            <a:ext cx="1029004" cy="30175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446814" y="3576938"/>
            <a:ext cx="134112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02231" y="3576938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782063" y="3576938"/>
            <a:ext cx="98755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900630" y="3576938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2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1"/>
                </a:lnTo>
                <a:lnTo>
                  <a:pt x="9144" y="13969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5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052777" y="3500738"/>
            <a:ext cx="133755" cy="234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219146" y="3576938"/>
            <a:ext cx="147827" cy="1584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466034" y="3500738"/>
            <a:ext cx="1062532" cy="30175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637706" y="3500738"/>
            <a:ext cx="133755" cy="234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799199" y="3575414"/>
            <a:ext cx="143256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966534" y="3578462"/>
            <a:ext cx="124968" cy="15544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122977" y="3576938"/>
            <a:ext cx="235529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383501" y="3576938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559675" y="369977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32807" y="3992990"/>
            <a:ext cx="1271320" cy="30175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118509" y="3992990"/>
            <a:ext cx="1425773" cy="29992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640599" y="3992990"/>
            <a:ext cx="1165219" cy="3017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900612" y="4069190"/>
            <a:ext cx="115824" cy="15849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035638" y="4067666"/>
            <a:ext cx="14203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213722" y="4069190"/>
            <a:ext cx="144699" cy="15849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454129" y="3992990"/>
            <a:ext cx="314858" cy="23621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874753" y="4069190"/>
            <a:ext cx="147827" cy="1584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053061" y="4069190"/>
            <a:ext cx="133502" cy="22555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226766" y="4069190"/>
            <a:ext cx="147827" cy="1584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406984" y="4069190"/>
            <a:ext cx="235529" cy="15849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735447" y="4069190"/>
            <a:ext cx="115824" cy="15849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877789" y="4069190"/>
            <a:ext cx="148132" cy="1584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051219" y="4031446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6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241719" y="399299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290792" y="4069190"/>
            <a:ext cx="148132" cy="1584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466967" y="419202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23316" y="4924044"/>
            <a:ext cx="7991855" cy="193395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9137" y="662985"/>
            <a:ext cx="312724" cy="23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7299" y="661766"/>
            <a:ext cx="144699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02783" y="6724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71668" y="737966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0047" y="6617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64911" y="6724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97774" y="691636"/>
            <a:ext cx="255422" cy="204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81542" y="73796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47783" y="661766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17153" y="6617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66226" y="737966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46058" y="737966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64930" y="737966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18927" y="661766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68790" y="737966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48622" y="737966"/>
            <a:ext cx="231038" cy="2237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14102" y="73796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53701" y="6724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20757" y="737966"/>
            <a:ext cx="133502" cy="2255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96017" y="6724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78313" y="6617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33177" y="6724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01551" y="661766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27694" y="661766"/>
            <a:ext cx="1488837" cy="3017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820163" y="737966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93595" y="661766"/>
            <a:ext cx="155143" cy="234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81656" y="73796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48487" y="737966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19095" y="737966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72160" y="661766"/>
            <a:ext cx="1082569" cy="2362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04106" y="6617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45864" y="736442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82084" y="736442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245457" y="691636"/>
            <a:ext cx="90220" cy="20482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58537" y="86080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9137" y="1156761"/>
            <a:ext cx="312724" cy="235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27299" y="1155542"/>
            <a:ext cx="144699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02783" y="11662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71668" y="123174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10047" y="11555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64911" y="11662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97774" y="1185412"/>
            <a:ext cx="255422" cy="204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81542" y="123174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47783" y="1155542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217153" y="11555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66226" y="123174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46058" y="1231742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84437" y="11555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633510" y="123174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887713" y="11662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956678" y="1231742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123628" y="1231742"/>
            <a:ext cx="115823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265939" y="123174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445852" y="1231742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635966" y="11555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685039" y="123174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864871" y="1231742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991668" y="123174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058499" y="1231742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298906" y="1231742"/>
            <a:ext cx="134918" cy="2255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462584" y="1230218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642416" y="1155542"/>
            <a:ext cx="993312" cy="3017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744947" y="1155542"/>
            <a:ext cx="1173990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64352" y="11555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013425" y="123174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193257" y="123174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320023" y="123174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458097" y="1231742"/>
            <a:ext cx="147827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36405" y="1231742"/>
            <a:ext cx="133502" cy="2255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05874" y="123174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985706" y="123174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107016" y="135457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98644" y="1647794"/>
            <a:ext cx="154228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76647" y="1723994"/>
            <a:ext cx="147828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47030" y="1723994"/>
            <a:ext cx="115823" cy="2237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08879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357952" y="1723994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37784" y="1723994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64581" y="172399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719140" y="1848352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64886" y="1647794"/>
            <a:ext cx="133755" cy="2346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026988" y="1723994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220231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277229" y="172399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343470" y="1647794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512839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561912" y="1723994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741744" y="1723994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868541" y="172399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994728" y="1722470"/>
            <a:ext cx="290169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391903" y="1647794"/>
            <a:ext cx="133755" cy="2346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558273" y="1658462"/>
            <a:ext cx="255727" cy="22402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838689" y="1658462"/>
            <a:ext cx="147827" cy="22402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018906" y="1723994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62056" y="1722470"/>
            <a:ext cx="129539" cy="16154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418114" y="1723994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598026" y="1723994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788141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845138" y="172399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925301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974374" y="1723994"/>
            <a:ext cx="148132" cy="1584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54175" y="1723994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281002" y="172399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414200" y="1658462"/>
            <a:ext cx="143256" cy="22555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605005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658345" y="1658462"/>
            <a:ext cx="147827" cy="22402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838562" y="1722470"/>
            <a:ext cx="395245" cy="1615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331648" y="1647794"/>
            <a:ext cx="754380" cy="2346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130529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172287" y="1722470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50370" y="1722470"/>
            <a:ext cx="395245" cy="1615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793469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835227" y="1722470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011706" y="1723994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136369" y="16584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205334" y="1722470"/>
            <a:ext cx="303805" cy="16154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89195" y="202422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48022" y="2091278"/>
            <a:ext cx="124968" cy="15544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004079" y="202422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073045" y="2089754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307660" y="2088230"/>
            <a:ext cx="907359" cy="16154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77003" y="2507025"/>
            <a:ext cx="143865" cy="23347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43424" y="2582006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122698" y="2505806"/>
            <a:ext cx="133755" cy="2346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290591" y="25164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353380" y="2535677"/>
            <a:ext cx="255422" cy="204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709438" y="2505806"/>
            <a:ext cx="133755" cy="2346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877331" y="25164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36158" y="2583530"/>
            <a:ext cx="124968" cy="15544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092215" y="25164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161181" y="2582006"/>
            <a:ext cx="235529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491198" y="2582006"/>
            <a:ext cx="115824" cy="2237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639331" y="25164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693586" y="2505806"/>
            <a:ext cx="255727" cy="2346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053654" y="2505806"/>
            <a:ext cx="1973175" cy="30175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85842" y="2998058"/>
            <a:ext cx="167944" cy="23774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88839" y="30102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071135" y="29995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139715" y="29995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193055" y="3075782"/>
            <a:ext cx="147828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373192" y="307578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561863" y="3075782"/>
            <a:ext cx="134918" cy="22555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738617" y="30102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806943" y="2999582"/>
            <a:ext cx="133755" cy="2346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974837" y="30102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110778" y="307578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290099" y="2999582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439962" y="307578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619874" y="3075782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864853" y="2999582"/>
            <a:ext cx="314858" cy="23622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215678" y="3074258"/>
            <a:ext cx="253593" cy="16154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518649" y="29995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60406" y="3074258"/>
            <a:ext cx="142036" cy="16154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736886" y="3075782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861549" y="30102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928990" y="3075782"/>
            <a:ext cx="235529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195305" y="30102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254131" y="3077306"/>
            <a:ext cx="124967" cy="15544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398302" y="3200140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539119" y="3075782"/>
            <a:ext cx="142646" cy="22555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718646" y="30757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785478" y="3075782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956086" y="307578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135918" y="307578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274266" y="29995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323339" y="307578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503171" y="3075782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629968" y="30757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696799" y="3075782"/>
            <a:ext cx="235529" cy="1584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965248" y="30757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021941" y="3077306"/>
            <a:ext cx="124967" cy="15544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166111" y="3200140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304186" y="3074258"/>
            <a:ext cx="129539" cy="22707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460243" y="3075782"/>
            <a:ext cx="148132" cy="1584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638246" y="3075782"/>
            <a:ext cx="133502" cy="2255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827222" y="29995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876295" y="307578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056097" y="3075782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182894" y="30757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249725" y="3075782"/>
            <a:ext cx="235529" cy="1584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518173" y="30757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574867" y="3077306"/>
            <a:ext cx="124968" cy="15544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724828" y="3075782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3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2"/>
                </a:lnTo>
                <a:lnTo>
                  <a:pt x="9144" y="13970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89581" y="3376010"/>
            <a:ext cx="1194735" cy="22402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092185" y="3365342"/>
            <a:ext cx="314858" cy="23622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443090" y="3441542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619489" y="33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678315" y="3443066"/>
            <a:ext cx="124968" cy="15544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848089" y="33653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889846" y="3440018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67850" y="344154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192513" y="33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261478" y="3441542"/>
            <a:ext cx="235529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527793" y="33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586619" y="3443066"/>
            <a:ext cx="180136" cy="20055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867614" y="3441542"/>
            <a:ext cx="134918" cy="22555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037998" y="3376010"/>
            <a:ext cx="143255" cy="22555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228802" y="33653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297382" y="33653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339140" y="3440018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517143" y="344154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641806" y="33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710772" y="3441542"/>
            <a:ext cx="235529" cy="1584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977086" y="33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035913" y="3443066"/>
            <a:ext cx="124968" cy="15544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188618" y="356437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79137" y="3858813"/>
            <a:ext cx="312724" cy="23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127299" y="3857594"/>
            <a:ext cx="144699" cy="23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302783" y="38682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371668" y="3933794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498465" y="3857594"/>
            <a:ext cx="1039063" cy="30175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2646727" y="3857594"/>
            <a:ext cx="144699" cy="23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2822211" y="38682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2884390" y="3932270"/>
            <a:ext cx="129539" cy="22707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119167" y="3857594"/>
            <a:ext cx="144699" cy="23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288860" y="3933794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468182" y="3857594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685405" y="3868262"/>
            <a:ext cx="1058570" cy="29108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841258" y="3857594"/>
            <a:ext cx="133755" cy="2346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007627" y="3933794"/>
            <a:ext cx="147827" cy="15849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254515" y="3933794"/>
            <a:ext cx="134918" cy="2255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429775" y="3868262"/>
            <a:ext cx="147827" cy="22402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599854" y="3932270"/>
            <a:ext cx="284988" cy="16154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934219" y="38575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002799" y="38575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057663" y="38682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126038" y="3857594"/>
            <a:ext cx="124868" cy="23469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295407" y="38575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337165" y="3932270"/>
            <a:ext cx="142036" cy="16154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515168" y="3933794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638307" y="38682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6707272" y="3933794"/>
            <a:ext cx="235529" cy="15849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973587" y="38682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032414" y="3935318"/>
            <a:ext cx="124968" cy="15544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190909" y="3857594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20">
                <a:moveTo>
                  <a:pt x="19253" y="201167"/>
                </a:moveTo>
                <a:lnTo>
                  <a:pt x="10922" y="201167"/>
                </a:lnTo>
                <a:lnTo>
                  <a:pt x="7366" y="203098"/>
                </a:lnTo>
                <a:lnTo>
                  <a:pt x="1473" y="210819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1"/>
                </a:lnTo>
                <a:lnTo>
                  <a:pt x="5588" y="234594"/>
                </a:lnTo>
                <a:lnTo>
                  <a:pt x="8788" y="236219"/>
                </a:lnTo>
                <a:lnTo>
                  <a:pt x="17119" y="236219"/>
                </a:lnTo>
                <a:lnTo>
                  <a:pt x="20675" y="234289"/>
                </a:lnTo>
                <a:lnTo>
                  <a:pt x="26568" y="226567"/>
                </a:lnTo>
                <a:lnTo>
                  <a:pt x="28041" y="222249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1"/>
                </a:lnTo>
                <a:lnTo>
                  <a:pt x="19253" y="201167"/>
                </a:lnTo>
                <a:close/>
              </a:path>
              <a:path w="28575" h="236220">
                <a:moveTo>
                  <a:pt x="22148" y="0"/>
                </a:moveTo>
                <a:lnTo>
                  <a:pt x="5892" y="0"/>
                </a:lnTo>
                <a:lnTo>
                  <a:pt x="1828" y="5079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79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82185" y="4349846"/>
            <a:ext cx="192024" cy="2346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995545" y="4424522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173629" y="4426046"/>
            <a:ext cx="235529" cy="15849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505475" y="4349846"/>
            <a:ext cx="314858" cy="236219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927368" y="4349846"/>
            <a:ext cx="144699" cy="23469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2102853" y="436051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2165032" y="4424522"/>
            <a:ext cx="129540" cy="22707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2323528" y="4548880"/>
            <a:ext cx="143510" cy="36195"/>
          </a:xfrm>
          <a:custGeom>
            <a:avLst/>
            <a:gdLst/>
            <a:ahLst/>
            <a:cxnLst/>
            <a:rect l="l" t="t" r="r" b="b"/>
            <a:pathLst>
              <a:path w="1435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  <a:path w="143510" h="36195">
                <a:moveTo>
                  <a:pt x="77063" y="0"/>
                </a:moveTo>
                <a:lnTo>
                  <a:pt x="68326" y="0"/>
                </a:lnTo>
                <a:lnTo>
                  <a:pt x="64668" y="1930"/>
                </a:lnTo>
                <a:lnTo>
                  <a:pt x="58775" y="9652"/>
                </a:lnTo>
                <a:lnTo>
                  <a:pt x="57302" y="13969"/>
                </a:lnTo>
                <a:lnTo>
                  <a:pt x="57302" y="23520"/>
                </a:lnTo>
                <a:lnTo>
                  <a:pt x="58470" y="27533"/>
                </a:lnTo>
                <a:lnTo>
                  <a:pt x="63144" y="34036"/>
                </a:lnTo>
                <a:lnTo>
                  <a:pt x="66446" y="35661"/>
                </a:lnTo>
                <a:lnTo>
                  <a:pt x="74980" y="35661"/>
                </a:lnTo>
                <a:lnTo>
                  <a:pt x="78587" y="33680"/>
                </a:lnTo>
                <a:lnTo>
                  <a:pt x="84480" y="25755"/>
                </a:lnTo>
                <a:lnTo>
                  <a:pt x="85953" y="21386"/>
                </a:lnTo>
                <a:lnTo>
                  <a:pt x="85953" y="11836"/>
                </a:lnTo>
                <a:lnTo>
                  <a:pt x="84836" y="7874"/>
                </a:lnTo>
                <a:lnTo>
                  <a:pt x="80365" y="1574"/>
                </a:lnTo>
                <a:lnTo>
                  <a:pt x="77063" y="0"/>
                </a:lnTo>
                <a:close/>
              </a:path>
              <a:path w="143510" h="36195">
                <a:moveTo>
                  <a:pt x="134366" y="0"/>
                </a:moveTo>
                <a:lnTo>
                  <a:pt x="125628" y="0"/>
                </a:lnTo>
                <a:lnTo>
                  <a:pt x="121970" y="1930"/>
                </a:lnTo>
                <a:lnTo>
                  <a:pt x="116078" y="9652"/>
                </a:lnTo>
                <a:lnTo>
                  <a:pt x="114604" y="13969"/>
                </a:lnTo>
                <a:lnTo>
                  <a:pt x="114604" y="23520"/>
                </a:lnTo>
                <a:lnTo>
                  <a:pt x="115773" y="27533"/>
                </a:lnTo>
                <a:lnTo>
                  <a:pt x="120446" y="34036"/>
                </a:lnTo>
                <a:lnTo>
                  <a:pt x="123748" y="35661"/>
                </a:lnTo>
                <a:lnTo>
                  <a:pt x="132283" y="35661"/>
                </a:lnTo>
                <a:lnTo>
                  <a:pt x="135890" y="33680"/>
                </a:lnTo>
                <a:lnTo>
                  <a:pt x="141782" y="25755"/>
                </a:lnTo>
                <a:lnTo>
                  <a:pt x="143256" y="21386"/>
                </a:lnTo>
                <a:lnTo>
                  <a:pt x="143256" y="11836"/>
                </a:lnTo>
                <a:lnTo>
                  <a:pt x="142138" y="7874"/>
                </a:lnTo>
                <a:lnTo>
                  <a:pt x="137668" y="1574"/>
                </a:lnTo>
                <a:lnTo>
                  <a:pt x="1343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07776" y="1293432"/>
            <a:ext cx="192023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21136" y="136810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99139" y="136963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84458" y="1369632"/>
            <a:ext cx="115824" cy="2237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19484" y="136810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95659" y="1369632"/>
            <a:ext cx="133502" cy="2255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59031" y="149399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91894" y="1293432"/>
            <a:ext cx="1764487" cy="2362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70152" y="1293432"/>
            <a:ext cx="304414" cy="2362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0533" y="1369632"/>
            <a:ext cx="98755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97375" y="1369632"/>
            <a:ext cx="115824" cy="2237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2401" y="1368108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08576" y="1369632"/>
            <a:ext cx="133502" cy="2255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55210" y="1293432"/>
            <a:ext cx="133755" cy="234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23104" y="130410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81931" y="1371156"/>
            <a:ext cx="124967" cy="1554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37988" y="130410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06953" y="1369632"/>
            <a:ext cx="235529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08386" y="1659192"/>
            <a:ext cx="1642536" cy="3017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11739" y="2328228"/>
            <a:ext cx="1249070" cy="3032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60224" y="2329752"/>
            <a:ext cx="304414" cy="2362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00685" y="2405952"/>
            <a:ext cx="235529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39899" y="2329752"/>
            <a:ext cx="133755" cy="2346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06268" y="2405952"/>
            <a:ext cx="147827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53156" y="2340420"/>
            <a:ext cx="1270406" cy="2910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024532" y="2329752"/>
            <a:ext cx="304414" cy="23621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64994" y="2405952"/>
            <a:ext cx="235529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698364" y="2329752"/>
            <a:ext cx="314858" cy="23621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08691" y="2771712"/>
            <a:ext cx="134918" cy="22555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72368" y="277018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52200" y="2695512"/>
            <a:ext cx="1667530" cy="30175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11739" y="3364548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5" h="303529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2"/>
                </a:lnTo>
                <a:lnTo>
                  <a:pt x="76809" y="300939"/>
                </a:lnTo>
                <a:lnTo>
                  <a:pt x="84836" y="303276"/>
                </a:lnTo>
                <a:lnTo>
                  <a:pt x="94792" y="303276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5" h="303529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20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8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8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6"/>
                </a:lnTo>
                <a:lnTo>
                  <a:pt x="123190" y="259334"/>
                </a:lnTo>
                <a:lnTo>
                  <a:pt x="119684" y="256540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4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8"/>
                </a:lnTo>
                <a:lnTo>
                  <a:pt x="96012" y="216408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10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6"/>
                </a:lnTo>
                <a:lnTo>
                  <a:pt x="155200" y="21336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5" h="303529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8"/>
                </a:lnTo>
                <a:lnTo>
                  <a:pt x="158171" y="216408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5" h="303529">
                <a:moveTo>
                  <a:pt x="155200" y="21336"/>
                </a:moveTo>
                <a:lnTo>
                  <a:pt x="96316" y="21336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8"/>
                </a:lnTo>
                <a:lnTo>
                  <a:pt x="151384" y="41148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6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95228" y="344074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59515" y="3442272"/>
            <a:ext cx="134112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21059" y="3440748"/>
            <a:ext cx="253593" cy="16154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70970" y="3442272"/>
            <a:ext cx="115824" cy="1584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13281" y="3442272"/>
            <a:ext cx="148132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93194" y="3442272"/>
            <a:ext cx="144699" cy="15849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63801" y="3442272"/>
            <a:ext cx="148132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803374" y="3376740"/>
            <a:ext cx="1382572" cy="22555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211739" y="4035108"/>
            <a:ext cx="943660" cy="30327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200815" y="403663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42572" y="411130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481200" y="4036632"/>
            <a:ext cx="155143" cy="2346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60727" y="4111308"/>
            <a:ext cx="143255" cy="1615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28367" y="4066503"/>
            <a:ext cx="224027" cy="20482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146883" y="4111308"/>
            <a:ext cx="143256" cy="1615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337688" y="403663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389199" y="423566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526664" y="4035108"/>
            <a:ext cx="1003066" cy="30327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633058" y="4112832"/>
            <a:ext cx="134918" cy="22555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803441" y="4047300"/>
            <a:ext cx="143255" cy="22555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970776" y="4111308"/>
            <a:ext cx="284988" cy="16154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277100" y="4066503"/>
            <a:ext cx="142036" cy="24841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528964" y="4036632"/>
            <a:ext cx="124868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678217" y="4111308"/>
            <a:ext cx="143255" cy="1615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855610" y="4112832"/>
            <a:ext cx="98755" cy="158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78719" y="4112832"/>
            <a:ext cx="147827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155198" y="423566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0" y="2506979"/>
            <a:ext cx="7274051" cy="435102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02001" y="463740"/>
            <a:ext cx="1622310" cy="138617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2185" y="428475"/>
            <a:ext cx="192024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5545" y="503151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3548" y="504675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2524" y="458345"/>
            <a:ext cx="255422" cy="204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46293" y="5046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12534" y="428475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36463" y="503151"/>
            <a:ext cx="129540" cy="2270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91911" y="439143"/>
            <a:ext cx="143256" cy="2255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65342" y="504675"/>
            <a:ext cx="142646" cy="2255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09791" y="428475"/>
            <a:ext cx="314858" cy="2362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54215" y="466930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3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7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30999" y="43914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13295" y="42847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62063" y="428475"/>
            <a:ext cx="155143" cy="234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7991" y="43914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16876" y="504675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38156" y="62750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0051" y="862815"/>
            <a:ext cx="959510" cy="3593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45358" y="998451"/>
            <a:ext cx="1580692" cy="2255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30677" y="922251"/>
            <a:ext cx="304414" cy="2362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71059" y="998451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54274" y="996927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22524" y="998451"/>
            <a:ext cx="115824" cy="2237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69132" y="998451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38601" y="9984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83356" y="996927"/>
            <a:ext cx="129539" cy="2270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38803" y="932919"/>
            <a:ext cx="143255" cy="22555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12235" y="998451"/>
            <a:ext cx="142646" cy="2255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56380" y="996927"/>
            <a:ext cx="143255" cy="1615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47184" y="9222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596257" y="9984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76089" y="998451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94961" y="9984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74283" y="922251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98851" y="952121"/>
            <a:ext cx="255422" cy="2048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82620" y="99845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62783" y="9222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11856" y="9984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891768" y="998451"/>
            <a:ext cx="235529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52292" y="9984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322065" y="999975"/>
            <a:ext cx="124967" cy="15544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474770" y="112128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6147" y="1412979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4" h="303530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2"/>
                </a:lnTo>
                <a:lnTo>
                  <a:pt x="76809" y="300939"/>
                </a:lnTo>
                <a:lnTo>
                  <a:pt x="84836" y="303275"/>
                </a:lnTo>
                <a:lnTo>
                  <a:pt x="94792" y="303275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4" h="303530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20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8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8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6"/>
                </a:lnTo>
                <a:lnTo>
                  <a:pt x="123190" y="259334"/>
                </a:lnTo>
                <a:lnTo>
                  <a:pt x="119684" y="256539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4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8"/>
                </a:lnTo>
                <a:lnTo>
                  <a:pt x="96012" y="216408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10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6"/>
                </a:lnTo>
                <a:lnTo>
                  <a:pt x="155200" y="21336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4" h="303530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8"/>
                </a:lnTo>
                <a:lnTo>
                  <a:pt x="158171" y="216408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4" h="303530">
                <a:moveTo>
                  <a:pt x="155200" y="21336"/>
                </a:moveTo>
                <a:lnTo>
                  <a:pt x="96316" y="21336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8"/>
                </a:lnTo>
                <a:lnTo>
                  <a:pt x="151384" y="41148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6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76343" y="1425171"/>
            <a:ext cx="143256" cy="2255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49774" y="1490703"/>
            <a:ext cx="142646" cy="2255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340883" y="141450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82641" y="1489179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60644" y="1490703"/>
            <a:ext cx="98755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85307" y="142517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18170" y="1414503"/>
            <a:ext cx="1045463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959036" y="1425171"/>
            <a:ext cx="980206" cy="29108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35640" y="1414503"/>
            <a:ext cx="1040201" cy="23622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6147" y="1905231"/>
            <a:ext cx="171602" cy="2377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84572" y="1982955"/>
            <a:ext cx="148132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64485" y="1982955"/>
            <a:ext cx="291917" cy="2020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566230" y="1906755"/>
            <a:ext cx="929510" cy="2782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08615" y="1906755"/>
            <a:ext cx="124868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758478" y="1906755"/>
            <a:ext cx="148132" cy="2346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31909" y="1945210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110826" y="198295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162947" y="1936625"/>
            <a:ext cx="90220" cy="20482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339122" y="1981431"/>
            <a:ext cx="290169" cy="16154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732893" y="1982955"/>
            <a:ext cx="142646" cy="22555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924002" y="190675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973075" y="1982955"/>
            <a:ext cx="148132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143154" y="1936625"/>
            <a:ext cx="224027" cy="20482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393395" y="191742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461769" y="1906755"/>
            <a:ext cx="124868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631138" y="190675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672896" y="1981431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850899" y="1982955"/>
            <a:ext cx="98755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041095" y="1906755"/>
            <a:ext cx="155143" cy="2346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227022" y="191742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294078" y="1982955"/>
            <a:ext cx="133502" cy="2255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456201" y="1981431"/>
            <a:ext cx="142036" cy="16154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703751" y="1906755"/>
            <a:ext cx="133755" cy="23469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870120" y="1982955"/>
            <a:ext cx="147827" cy="15849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050337" y="1982955"/>
            <a:ext cx="144699" cy="15849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240452" y="190675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289525" y="1982955"/>
            <a:ext cx="148132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469357" y="1982955"/>
            <a:ext cx="98755" cy="15849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596153" y="198295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733975" y="1906755"/>
            <a:ext cx="1457471" cy="23622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3404" y="2347191"/>
            <a:ext cx="1058875" cy="22707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938646" y="2272515"/>
            <a:ext cx="1040201" cy="23622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6147" y="2706855"/>
            <a:ext cx="201295" cy="295910"/>
          </a:xfrm>
          <a:custGeom>
            <a:avLst/>
            <a:gdLst/>
            <a:ahLst/>
            <a:cxnLst/>
            <a:rect l="l" t="t" r="r" b="b"/>
            <a:pathLst>
              <a:path w="201294" h="295910">
                <a:moveTo>
                  <a:pt x="100888" y="57912"/>
                </a:moveTo>
                <a:lnTo>
                  <a:pt x="61417" y="66560"/>
                </a:lnTo>
                <a:lnTo>
                  <a:pt x="28956" y="92506"/>
                </a:lnTo>
                <a:lnTo>
                  <a:pt x="7239" y="130835"/>
                </a:lnTo>
                <a:lnTo>
                  <a:pt x="0" y="176631"/>
                </a:lnTo>
                <a:lnTo>
                  <a:pt x="1800" y="200472"/>
                </a:lnTo>
                <a:lnTo>
                  <a:pt x="16202" y="242611"/>
                </a:lnTo>
                <a:lnTo>
                  <a:pt x="44081" y="276110"/>
                </a:lnTo>
                <a:lnTo>
                  <a:pt x="79895" y="293484"/>
                </a:lnTo>
                <a:lnTo>
                  <a:pt x="100431" y="295656"/>
                </a:lnTo>
                <a:lnTo>
                  <a:pt x="120977" y="293484"/>
                </a:lnTo>
                <a:lnTo>
                  <a:pt x="139788" y="286969"/>
                </a:lnTo>
                <a:lnTo>
                  <a:pt x="156867" y="276110"/>
                </a:lnTo>
                <a:lnTo>
                  <a:pt x="159597" y="273405"/>
                </a:lnTo>
                <a:lnTo>
                  <a:pt x="100584" y="273405"/>
                </a:lnTo>
                <a:lnTo>
                  <a:pt x="85086" y="271576"/>
                </a:lnTo>
                <a:lnTo>
                  <a:pt x="46482" y="244144"/>
                </a:lnTo>
                <a:lnTo>
                  <a:pt x="26050" y="194852"/>
                </a:lnTo>
                <a:lnTo>
                  <a:pt x="24688" y="176022"/>
                </a:lnTo>
                <a:lnTo>
                  <a:pt x="26041" y="157238"/>
                </a:lnTo>
                <a:lnTo>
                  <a:pt x="46329" y="108661"/>
                </a:lnTo>
                <a:lnTo>
                  <a:pt x="84963" y="81943"/>
                </a:lnTo>
                <a:lnTo>
                  <a:pt x="100584" y="80162"/>
                </a:lnTo>
                <a:lnTo>
                  <a:pt x="160201" y="80162"/>
                </a:lnTo>
                <a:lnTo>
                  <a:pt x="157295" y="77285"/>
                </a:lnTo>
                <a:lnTo>
                  <a:pt x="140284" y="66522"/>
                </a:lnTo>
                <a:lnTo>
                  <a:pt x="121481" y="60064"/>
                </a:lnTo>
                <a:lnTo>
                  <a:pt x="100888" y="57912"/>
                </a:lnTo>
                <a:close/>
              </a:path>
              <a:path w="201294" h="295910">
                <a:moveTo>
                  <a:pt x="160201" y="80162"/>
                </a:moveTo>
                <a:lnTo>
                  <a:pt x="100584" y="80162"/>
                </a:lnTo>
                <a:lnTo>
                  <a:pt x="116205" y="81943"/>
                </a:lnTo>
                <a:lnTo>
                  <a:pt x="130454" y="87287"/>
                </a:lnTo>
                <a:lnTo>
                  <a:pt x="164306" y="123558"/>
                </a:lnTo>
                <a:lnTo>
                  <a:pt x="176479" y="176022"/>
                </a:lnTo>
                <a:lnTo>
                  <a:pt x="175117" y="194852"/>
                </a:lnTo>
                <a:lnTo>
                  <a:pt x="154686" y="244144"/>
                </a:lnTo>
                <a:lnTo>
                  <a:pt x="116081" y="271576"/>
                </a:lnTo>
                <a:lnTo>
                  <a:pt x="100584" y="273405"/>
                </a:lnTo>
                <a:lnTo>
                  <a:pt x="159597" y="273405"/>
                </a:lnTo>
                <a:lnTo>
                  <a:pt x="184880" y="242601"/>
                </a:lnTo>
                <a:lnTo>
                  <a:pt x="199358" y="200386"/>
                </a:lnTo>
                <a:lnTo>
                  <a:pt x="201156" y="176631"/>
                </a:lnTo>
                <a:lnTo>
                  <a:pt x="201133" y="176022"/>
                </a:lnTo>
                <a:lnTo>
                  <a:pt x="199377" y="152590"/>
                </a:lnTo>
                <a:lnTo>
                  <a:pt x="194005" y="130606"/>
                </a:lnTo>
                <a:lnTo>
                  <a:pt x="185051" y="110528"/>
                </a:lnTo>
                <a:lnTo>
                  <a:pt x="172516" y="92354"/>
                </a:lnTo>
                <a:lnTo>
                  <a:pt x="160201" y="80162"/>
                </a:lnTo>
                <a:close/>
              </a:path>
              <a:path w="201294" h="295910">
                <a:moveTo>
                  <a:pt x="81686" y="0"/>
                </a:moveTo>
                <a:lnTo>
                  <a:pt x="73152" y="0"/>
                </a:lnTo>
                <a:lnTo>
                  <a:pt x="69545" y="1778"/>
                </a:lnTo>
                <a:lnTo>
                  <a:pt x="63652" y="8889"/>
                </a:lnTo>
                <a:lnTo>
                  <a:pt x="62179" y="13004"/>
                </a:lnTo>
                <a:lnTo>
                  <a:pt x="62179" y="22351"/>
                </a:lnTo>
                <a:lnTo>
                  <a:pt x="63246" y="26111"/>
                </a:lnTo>
                <a:lnTo>
                  <a:pt x="67513" y="31800"/>
                </a:lnTo>
                <a:lnTo>
                  <a:pt x="70713" y="33223"/>
                </a:lnTo>
                <a:lnTo>
                  <a:pt x="79248" y="33223"/>
                </a:lnTo>
                <a:lnTo>
                  <a:pt x="82804" y="31140"/>
                </a:lnTo>
                <a:lnTo>
                  <a:pt x="88493" y="22809"/>
                </a:lnTo>
                <a:lnTo>
                  <a:pt x="89916" y="18643"/>
                </a:lnTo>
                <a:lnTo>
                  <a:pt x="89916" y="10312"/>
                </a:lnTo>
                <a:lnTo>
                  <a:pt x="88900" y="6858"/>
                </a:lnTo>
                <a:lnTo>
                  <a:pt x="84836" y="1371"/>
                </a:lnTo>
                <a:lnTo>
                  <a:pt x="81686" y="0"/>
                </a:lnTo>
                <a:close/>
              </a:path>
              <a:path w="201294" h="295910">
                <a:moveTo>
                  <a:pt x="130454" y="0"/>
                </a:moveTo>
                <a:lnTo>
                  <a:pt x="121920" y="0"/>
                </a:lnTo>
                <a:lnTo>
                  <a:pt x="118313" y="1778"/>
                </a:lnTo>
                <a:lnTo>
                  <a:pt x="112420" y="8889"/>
                </a:lnTo>
                <a:lnTo>
                  <a:pt x="110947" y="13004"/>
                </a:lnTo>
                <a:lnTo>
                  <a:pt x="110947" y="22351"/>
                </a:lnTo>
                <a:lnTo>
                  <a:pt x="112014" y="26111"/>
                </a:lnTo>
                <a:lnTo>
                  <a:pt x="116281" y="31800"/>
                </a:lnTo>
                <a:lnTo>
                  <a:pt x="119481" y="33223"/>
                </a:lnTo>
                <a:lnTo>
                  <a:pt x="128016" y="33223"/>
                </a:lnTo>
                <a:lnTo>
                  <a:pt x="131572" y="31140"/>
                </a:lnTo>
                <a:lnTo>
                  <a:pt x="137261" y="22809"/>
                </a:lnTo>
                <a:lnTo>
                  <a:pt x="138684" y="18643"/>
                </a:lnTo>
                <a:lnTo>
                  <a:pt x="138684" y="10312"/>
                </a:lnTo>
                <a:lnTo>
                  <a:pt x="137668" y="6858"/>
                </a:lnTo>
                <a:lnTo>
                  <a:pt x="133604" y="1371"/>
                </a:lnTo>
                <a:lnTo>
                  <a:pt x="1304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023891" y="2842491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212867" y="276629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254625" y="2840967"/>
            <a:ext cx="142036" cy="16154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30799" y="2842491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596610" y="2842491"/>
            <a:ext cx="115824" cy="15849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31637" y="2840967"/>
            <a:ext cx="142036" cy="16154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976391" y="2776959"/>
            <a:ext cx="1116787" cy="28925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194372" y="284249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372375" y="2842491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549769" y="284249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616520" y="2842491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737831" y="296532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5842" y="3257019"/>
            <a:ext cx="167944" cy="23774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87315" y="3334742"/>
            <a:ext cx="147828" cy="1584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167533" y="3334742"/>
            <a:ext cx="144699" cy="15849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342407" y="3334742"/>
            <a:ext cx="147827" cy="1584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592343" y="3334742"/>
            <a:ext cx="133502" cy="2255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761812" y="3334742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937651" y="3334742"/>
            <a:ext cx="142646" cy="22555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103158" y="345910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244585" y="3334742"/>
            <a:ext cx="134918" cy="22555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408262" y="3333219"/>
            <a:ext cx="142036" cy="16154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588094" y="3258542"/>
            <a:ext cx="1240840" cy="30175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927050" y="326921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989230" y="3333219"/>
            <a:ext cx="129539" cy="22707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151078" y="326921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220043" y="3334742"/>
            <a:ext cx="144699" cy="15849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468070" y="3334742"/>
            <a:ext cx="133502" cy="2255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637539" y="3334742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813409" y="3334742"/>
            <a:ext cx="142646" cy="22555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987449" y="345757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85842" y="3749271"/>
            <a:ext cx="167944" cy="23774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87315" y="3826995"/>
            <a:ext cx="147828" cy="15849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240685" y="3826995"/>
            <a:ext cx="235529" cy="15849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501208" y="3826995"/>
            <a:ext cx="148132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694451" y="375079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739562" y="3825471"/>
            <a:ext cx="284988" cy="16154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060597" y="3825471"/>
            <a:ext cx="395245" cy="1615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505219" y="375079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546977" y="3825471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724980" y="382699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849643" y="37614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918609" y="3826995"/>
            <a:ext cx="144699" cy="1584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155967" y="3826995"/>
            <a:ext cx="134918" cy="225551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319645" y="3825471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497648" y="382699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622311" y="37614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754869" y="3750795"/>
            <a:ext cx="1424330" cy="299923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278869" y="3826995"/>
            <a:ext cx="134918" cy="225551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455653" y="37614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524537" y="382699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649586" y="3825471"/>
            <a:ext cx="395245" cy="1615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094209" y="375079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35966" y="3825471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313970" y="382699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437109" y="37614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506074" y="3826995"/>
            <a:ext cx="144699" cy="1584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682473" y="37614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808660" y="3826995"/>
            <a:ext cx="115824" cy="15849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951002" y="3826995"/>
            <a:ext cx="148132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124433" y="3789250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314933" y="375079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364006" y="3826995"/>
            <a:ext cx="148132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540180" y="394982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84014" y="4254324"/>
            <a:ext cx="87477" cy="76809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97399" y="4243047"/>
            <a:ext cx="143256" cy="23774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076317" y="432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128438" y="4244571"/>
            <a:ext cx="138684" cy="234696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310708" y="4320771"/>
            <a:ext cx="98755" cy="15849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499989" y="4244571"/>
            <a:ext cx="279471" cy="234696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807806" y="432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874048" y="4244571"/>
            <a:ext cx="124868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023910" y="4254324"/>
            <a:ext cx="87477" cy="76809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219995" y="4244571"/>
            <a:ext cx="1994176" cy="301751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309269" y="4320771"/>
            <a:ext cx="115824" cy="158496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444296" y="4319247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622380" y="4320771"/>
            <a:ext cx="144699" cy="158496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862786" y="4244571"/>
            <a:ext cx="314858" cy="2362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284729" y="4244571"/>
            <a:ext cx="124868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434591" y="4274441"/>
            <a:ext cx="255391" cy="204825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718330" y="432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798492" y="424457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850003" y="444360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73346" y="4736823"/>
            <a:ext cx="1036624" cy="301752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903514" y="4813023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083346" y="4766693"/>
            <a:ext cx="200558" cy="20482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312250" y="481302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378492" y="4736823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547861" y="47368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596934" y="4813023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776766" y="4813023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03562" y="481302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036760" y="4811498"/>
            <a:ext cx="129539" cy="22707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192208" y="4747491"/>
            <a:ext cx="143256" cy="22555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365639" y="4813023"/>
            <a:ext cx="142646" cy="2255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610058" y="4736823"/>
            <a:ext cx="314858" cy="236220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954482" y="4775278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7"/>
                </a:moveTo>
                <a:lnTo>
                  <a:pt x="28498" y="1523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7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131266" y="474749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213562" y="47368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262330" y="4736823"/>
            <a:ext cx="155143" cy="234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448258" y="474749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517143" y="4813023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710772" y="4811498"/>
            <a:ext cx="395245" cy="1615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132230" y="4813023"/>
            <a:ext cx="115824" cy="15849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267256" y="481149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458670" y="47368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507743" y="4813023"/>
            <a:ext cx="148132" cy="158496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683887" y="493585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6147" y="5227551"/>
            <a:ext cx="201156" cy="237744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025801" y="5305275"/>
            <a:ext cx="144699" cy="15849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215915" y="522907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264988" y="5305275"/>
            <a:ext cx="148132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444820" y="530527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571617" y="53052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709486" y="5229075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863585" y="5305275"/>
            <a:ext cx="147827" cy="15849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033968" y="5305275"/>
            <a:ext cx="115824" cy="2237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195817" y="522907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244890" y="5305275"/>
            <a:ext cx="148132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424722" y="530527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543594" y="5305275"/>
            <a:ext cx="148132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711234" y="5429633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858551" y="5229075"/>
            <a:ext cx="284583" cy="236219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172701" y="5229075"/>
            <a:ext cx="155143" cy="234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358629" y="523974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440925" y="522907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482682" y="5303751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660686" y="5303751"/>
            <a:ext cx="253593" cy="161544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005110" y="5303751"/>
            <a:ext cx="290169" cy="16154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331246" y="530527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455909" y="523974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522965" y="5305275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691824" y="5303751"/>
            <a:ext cx="143255" cy="1615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869218" y="530527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062846" y="5229075"/>
            <a:ext cx="1040201" cy="23621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86147" y="5663415"/>
            <a:ext cx="201295" cy="295910"/>
          </a:xfrm>
          <a:custGeom>
            <a:avLst/>
            <a:gdLst/>
            <a:ahLst/>
            <a:cxnLst/>
            <a:rect l="l" t="t" r="r" b="b"/>
            <a:pathLst>
              <a:path w="201294" h="295910">
                <a:moveTo>
                  <a:pt x="100888" y="57912"/>
                </a:moveTo>
                <a:lnTo>
                  <a:pt x="61417" y="66560"/>
                </a:lnTo>
                <a:lnTo>
                  <a:pt x="28956" y="92506"/>
                </a:lnTo>
                <a:lnTo>
                  <a:pt x="7239" y="130835"/>
                </a:lnTo>
                <a:lnTo>
                  <a:pt x="0" y="176631"/>
                </a:lnTo>
                <a:lnTo>
                  <a:pt x="1800" y="200472"/>
                </a:lnTo>
                <a:lnTo>
                  <a:pt x="16202" y="242611"/>
                </a:lnTo>
                <a:lnTo>
                  <a:pt x="44081" y="276110"/>
                </a:lnTo>
                <a:lnTo>
                  <a:pt x="79895" y="293484"/>
                </a:lnTo>
                <a:lnTo>
                  <a:pt x="100431" y="295656"/>
                </a:lnTo>
                <a:lnTo>
                  <a:pt x="120977" y="293484"/>
                </a:lnTo>
                <a:lnTo>
                  <a:pt x="139788" y="286969"/>
                </a:lnTo>
                <a:lnTo>
                  <a:pt x="156867" y="276110"/>
                </a:lnTo>
                <a:lnTo>
                  <a:pt x="159597" y="273405"/>
                </a:lnTo>
                <a:lnTo>
                  <a:pt x="100584" y="273405"/>
                </a:lnTo>
                <a:lnTo>
                  <a:pt x="85086" y="271576"/>
                </a:lnTo>
                <a:lnTo>
                  <a:pt x="46482" y="244144"/>
                </a:lnTo>
                <a:lnTo>
                  <a:pt x="26050" y="194852"/>
                </a:lnTo>
                <a:lnTo>
                  <a:pt x="24688" y="176022"/>
                </a:lnTo>
                <a:lnTo>
                  <a:pt x="26041" y="157238"/>
                </a:lnTo>
                <a:lnTo>
                  <a:pt x="46329" y="108661"/>
                </a:lnTo>
                <a:lnTo>
                  <a:pt x="84963" y="81943"/>
                </a:lnTo>
                <a:lnTo>
                  <a:pt x="100584" y="80162"/>
                </a:lnTo>
                <a:lnTo>
                  <a:pt x="160201" y="80162"/>
                </a:lnTo>
                <a:lnTo>
                  <a:pt x="157295" y="77285"/>
                </a:lnTo>
                <a:lnTo>
                  <a:pt x="140284" y="66522"/>
                </a:lnTo>
                <a:lnTo>
                  <a:pt x="121481" y="60064"/>
                </a:lnTo>
                <a:lnTo>
                  <a:pt x="100888" y="57912"/>
                </a:lnTo>
                <a:close/>
              </a:path>
              <a:path w="201294" h="295910">
                <a:moveTo>
                  <a:pt x="160201" y="80162"/>
                </a:moveTo>
                <a:lnTo>
                  <a:pt x="100584" y="80162"/>
                </a:lnTo>
                <a:lnTo>
                  <a:pt x="116205" y="81943"/>
                </a:lnTo>
                <a:lnTo>
                  <a:pt x="130454" y="87287"/>
                </a:lnTo>
                <a:lnTo>
                  <a:pt x="164306" y="123558"/>
                </a:lnTo>
                <a:lnTo>
                  <a:pt x="176479" y="176022"/>
                </a:lnTo>
                <a:lnTo>
                  <a:pt x="175117" y="194852"/>
                </a:lnTo>
                <a:lnTo>
                  <a:pt x="154686" y="244144"/>
                </a:lnTo>
                <a:lnTo>
                  <a:pt x="116081" y="271576"/>
                </a:lnTo>
                <a:lnTo>
                  <a:pt x="100584" y="273405"/>
                </a:lnTo>
                <a:lnTo>
                  <a:pt x="159597" y="273405"/>
                </a:lnTo>
                <a:lnTo>
                  <a:pt x="184880" y="242601"/>
                </a:lnTo>
                <a:lnTo>
                  <a:pt x="199358" y="200386"/>
                </a:lnTo>
                <a:lnTo>
                  <a:pt x="201156" y="176631"/>
                </a:lnTo>
                <a:lnTo>
                  <a:pt x="201133" y="176022"/>
                </a:lnTo>
                <a:lnTo>
                  <a:pt x="199377" y="152590"/>
                </a:lnTo>
                <a:lnTo>
                  <a:pt x="194005" y="130606"/>
                </a:lnTo>
                <a:lnTo>
                  <a:pt x="185051" y="110528"/>
                </a:lnTo>
                <a:lnTo>
                  <a:pt x="172516" y="92354"/>
                </a:lnTo>
                <a:lnTo>
                  <a:pt x="160201" y="80162"/>
                </a:lnTo>
                <a:close/>
              </a:path>
              <a:path w="201294" h="295910">
                <a:moveTo>
                  <a:pt x="81686" y="0"/>
                </a:moveTo>
                <a:lnTo>
                  <a:pt x="73152" y="0"/>
                </a:lnTo>
                <a:lnTo>
                  <a:pt x="69545" y="1778"/>
                </a:lnTo>
                <a:lnTo>
                  <a:pt x="63652" y="8890"/>
                </a:lnTo>
                <a:lnTo>
                  <a:pt x="62179" y="13004"/>
                </a:lnTo>
                <a:lnTo>
                  <a:pt x="62179" y="22352"/>
                </a:lnTo>
                <a:lnTo>
                  <a:pt x="63246" y="26111"/>
                </a:lnTo>
                <a:lnTo>
                  <a:pt x="67513" y="31800"/>
                </a:lnTo>
                <a:lnTo>
                  <a:pt x="70713" y="33223"/>
                </a:lnTo>
                <a:lnTo>
                  <a:pt x="79248" y="33223"/>
                </a:lnTo>
                <a:lnTo>
                  <a:pt x="82804" y="31140"/>
                </a:lnTo>
                <a:lnTo>
                  <a:pt x="88493" y="22809"/>
                </a:lnTo>
                <a:lnTo>
                  <a:pt x="89916" y="18643"/>
                </a:lnTo>
                <a:lnTo>
                  <a:pt x="89916" y="10312"/>
                </a:lnTo>
                <a:lnTo>
                  <a:pt x="88900" y="6858"/>
                </a:lnTo>
                <a:lnTo>
                  <a:pt x="84836" y="1371"/>
                </a:lnTo>
                <a:lnTo>
                  <a:pt x="81686" y="0"/>
                </a:lnTo>
                <a:close/>
              </a:path>
              <a:path w="201294" h="295910">
                <a:moveTo>
                  <a:pt x="130454" y="0"/>
                </a:moveTo>
                <a:lnTo>
                  <a:pt x="121920" y="0"/>
                </a:lnTo>
                <a:lnTo>
                  <a:pt x="118313" y="1778"/>
                </a:lnTo>
                <a:lnTo>
                  <a:pt x="112420" y="8890"/>
                </a:lnTo>
                <a:lnTo>
                  <a:pt x="110947" y="13004"/>
                </a:lnTo>
                <a:lnTo>
                  <a:pt x="110947" y="22352"/>
                </a:lnTo>
                <a:lnTo>
                  <a:pt x="112014" y="26111"/>
                </a:lnTo>
                <a:lnTo>
                  <a:pt x="116281" y="31800"/>
                </a:lnTo>
                <a:lnTo>
                  <a:pt x="119481" y="33223"/>
                </a:lnTo>
                <a:lnTo>
                  <a:pt x="128016" y="33223"/>
                </a:lnTo>
                <a:lnTo>
                  <a:pt x="131572" y="31140"/>
                </a:lnTo>
                <a:lnTo>
                  <a:pt x="137261" y="22809"/>
                </a:lnTo>
                <a:lnTo>
                  <a:pt x="138684" y="18643"/>
                </a:lnTo>
                <a:lnTo>
                  <a:pt x="138684" y="10312"/>
                </a:lnTo>
                <a:lnTo>
                  <a:pt x="137668" y="6858"/>
                </a:lnTo>
                <a:lnTo>
                  <a:pt x="133604" y="1371"/>
                </a:lnTo>
                <a:lnTo>
                  <a:pt x="1304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023891" y="5799051"/>
            <a:ext cx="133502" cy="2255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212867" y="57228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254625" y="5797527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502427" y="5799051"/>
            <a:ext cx="133502" cy="225552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671896" y="57990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847735" y="5799051"/>
            <a:ext cx="142646" cy="2255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096504" y="5722851"/>
            <a:ext cx="1021638" cy="234696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213544" y="5799051"/>
            <a:ext cx="115823" cy="15849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355276" y="5797527"/>
            <a:ext cx="143256" cy="1615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532750" y="5799051"/>
            <a:ext cx="144699" cy="15849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709454" y="5799051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828326" y="57990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001757" y="5799051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2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2"/>
                </a:lnTo>
                <a:lnTo>
                  <a:pt x="9144" y="13969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5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152987" y="5797527"/>
            <a:ext cx="305329" cy="161544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559510" y="5722851"/>
            <a:ext cx="961339" cy="236219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84014" y="6224856"/>
            <a:ext cx="87477" cy="76809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97399" y="6213579"/>
            <a:ext cx="143256" cy="23774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76317" y="629130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128438" y="6215103"/>
            <a:ext cx="138684" cy="234695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310708" y="629130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499379" y="6155667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70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90" h="293370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8"/>
                </a:lnTo>
                <a:lnTo>
                  <a:pt x="15240" y="292608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70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4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90" h="293370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70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90"/>
                </a:lnTo>
                <a:lnTo>
                  <a:pt x="42976" y="13004"/>
                </a:lnTo>
                <a:lnTo>
                  <a:pt x="42976" y="22352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631632" y="6291303"/>
            <a:ext cx="115824" cy="15849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780070" y="629130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898942" y="6215103"/>
            <a:ext cx="360273" cy="234695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366505" y="622577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448801" y="621510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2503459" y="6215103"/>
            <a:ext cx="284583" cy="236220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2814256" y="6291303"/>
            <a:ext cx="115824" cy="15849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962389" y="622577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031354" y="6291303"/>
            <a:ext cx="144699" cy="1584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207753" y="622577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336988" y="6291303"/>
            <a:ext cx="115824" cy="15849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472014" y="6289779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650098" y="6291303"/>
            <a:ext cx="144699" cy="15849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892029" y="6215103"/>
            <a:ext cx="314858" cy="2362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312653" y="6244973"/>
            <a:ext cx="788822" cy="271881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882640" y="4747259"/>
            <a:ext cx="6309360" cy="2110739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89549" y="2045054"/>
            <a:ext cx="1243888" cy="236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45703" y="2045054"/>
            <a:ext cx="1079806" cy="301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16676" y="2119730"/>
            <a:ext cx="290169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95645" y="2410814"/>
            <a:ext cx="1174394" cy="2362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14814" y="241081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69679" y="242148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38053" y="2410814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96145" y="2410814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19">
                <a:moveTo>
                  <a:pt x="19253" y="201167"/>
                </a:moveTo>
                <a:lnTo>
                  <a:pt x="10922" y="201167"/>
                </a:lnTo>
                <a:lnTo>
                  <a:pt x="7366" y="203098"/>
                </a:lnTo>
                <a:lnTo>
                  <a:pt x="1473" y="210820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1"/>
                </a:lnTo>
                <a:lnTo>
                  <a:pt x="5588" y="234594"/>
                </a:lnTo>
                <a:lnTo>
                  <a:pt x="8788" y="236220"/>
                </a:lnTo>
                <a:lnTo>
                  <a:pt x="17119" y="236220"/>
                </a:lnTo>
                <a:lnTo>
                  <a:pt x="20675" y="234289"/>
                </a:lnTo>
                <a:lnTo>
                  <a:pt x="26568" y="226567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1"/>
                </a:lnTo>
                <a:lnTo>
                  <a:pt x="19253" y="201167"/>
                </a:lnTo>
                <a:close/>
              </a:path>
              <a:path w="28575" h="236219">
                <a:moveTo>
                  <a:pt x="22148" y="0"/>
                </a:moveTo>
                <a:lnTo>
                  <a:pt x="5892" y="0"/>
                </a:lnTo>
                <a:lnTo>
                  <a:pt x="1828" y="5079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79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89549" y="2904590"/>
            <a:ext cx="1025042" cy="2362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15785" y="2904590"/>
            <a:ext cx="314858" cy="2362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31532" y="2979266"/>
            <a:ext cx="1069543" cy="2270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05112" y="2904590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54974" y="2980790"/>
            <a:ext cx="148132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534775" y="2980790"/>
            <a:ext cx="231038" cy="2237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00256" y="298079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38716" y="2980790"/>
            <a:ext cx="144699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09323" y="2980790"/>
            <a:ext cx="148132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79097" y="2982314"/>
            <a:ext cx="124968" cy="1554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435155" y="291525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03529" y="2904590"/>
            <a:ext cx="124868" cy="2346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95645" y="3270350"/>
            <a:ext cx="1008278" cy="2346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89549" y="3762602"/>
            <a:ext cx="1025042" cy="2362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15785" y="3762602"/>
            <a:ext cx="314858" cy="2362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37728" y="3762602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91857" y="3838802"/>
            <a:ext cx="147827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85405" y="376260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13197" y="3762602"/>
            <a:ext cx="144699" cy="2346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82890" y="3838802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62212" y="3762602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017660" y="3762602"/>
            <a:ext cx="124868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75447" y="383880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03128" y="3838802"/>
            <a:ext cx="134112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58575" y="3838802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38407" y="3838802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56974" y="3762602"/>
            <a:ext cx="155143" cy="2346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945036" y="383880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11787" y="3838802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130355" y="3838802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2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1"/>
                </a:lnTo>
                <a:lnTo>
                  <a:pt x="9144" y="13969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92292" y="4204562"/>
            <a:ext cx="115824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34634" y="4204562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13956" y="4128362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71743" y="420456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038574" y="4204562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287920" y="4128362"/>
            <a:ext cx="124868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442019" y="4204562"/>
            <a:ext cx="147827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35567" y="412836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761834" y="4128362"/>
            <a:ext cx="1047821" cy="2346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09631" y="4204562"/>
            <a:ext cx="134918" cy="22555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086414" y="413903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55299" y="4204562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280317" y="4203038"/>
            <a:ext cx="395245" cy="16154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707871" y="432739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498388" y="4619090"/>
            <a:ext cx="167944" cy="2377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701385" y="463128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770270" y="4696814"/>
            <a:ext cx="98755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952235" y="4650484"/>
            <a:ext cx="90220" cy="20482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68974" y="4696814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87846" y="4620614"/>
            <a:ext cx="306293" cy="2346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534777" y="4620614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764901" y="4620614"/>
            <a:ext cx="124868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919031" y="4696814"/>
            <a:ext cx="147827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099168" y="4696814"/>
            <a:ext cx="98755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218040" y="4696814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411283" y="462061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468280" y="469681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535112" y="4696814"/>
            <a:ext cx="144699" cy="1584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13644" y="469681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5318" y="4631282"/>
            <a:ext cx="1376172" cy="29108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92292" y="5062574"/>
            <a:ext cx="115824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627319" y="5061050"/>
            <a:ext cx="142036" cy="1615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805403" y="5062574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981801" y="499704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050766" y="5062574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295745" y="5062574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465214" y="5062574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11797" y="4986374"/>
            <a:ext cx="155143" cy="23469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891934" y="5062574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144360" y="4986374"/>
            <a:ext cx="1407179" cy="29992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649990" y="5061050"/>
            <a:ext cx="900074" cy="16154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502126" y="5428334"/>
            <a:ext cx="235529" cy="1584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762650" y="5428334"/>
            <a:ext cx="148132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955893" y="535213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077508" y="5426810"/>
            <a:ext cx="143256" cy="1615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268313" y="535213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317386" y="5428334"/>
            <a:ext cx="14813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496660" y="5352134"/>
            <a:ext cx="133755" cy="2346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664553" y="536280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746849" y="535213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801713" y="536280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870598" y="5428334"/>
            <a:ext cx="98755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991878" y="555116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511190" y="5845910"/>
            <a:ext cx="126187" cy="23317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666333" y="5856578"/>
            <a:ext cx="147955" cy="224154"/>
          </a:xfrm>
          <a:custGeom>
            <a:avLst/>
            <a:gdLst/>
            <a:ahLst/>
            <a:cxnLst/>
            <a:rect l="l" t="t" r="r" b="b"/>
            <a:pathLst>
              <a:path w="147954" h="224154">
                <a:moveTo>
                  <a:pt x="13106" y="65532"/>
                </a:moveTo>
                <a:lnTo>
                  <a:pt x="9245" y="65532"/>
                </a:lnTo>
                <a:lnTo>
                  <a:pt x="6096" y="66802"/>
                </a:lnTo>
                <a:lnTo>
                  <a:pt x="1219" y="71882"/>
                </a:lnTo>
                <a:lnTo>
                  <a:pt x="0" y="74676"/>
                </a:lnTo>
                <a:lnTo>
                  <a:pt x="49" y="81076"/>
                </a:lnTo>
                <a:lnTo>
                  <a:pt x="812" y="85801"/>
                </a:lnTo>
                <a:lnTo>
                  <a:pt x="4064" y="99822"/>
                </a:lnTo>
                <a:lnTo>
                  <a:pt x="4876" y="107391"/>
                </a:lnTo>
                <a:lnTo>
                  <a:pt x="4876" y="115519"/>
                </a:lnTo>
                <a:lnTo>
                  <a:pt x="3048" y="161544"/>
                </a:lnTo>
                <a:lnTo>
                  <a:pt x="3886" y="174145"/>
                </a:lnTo>
                <a:lnTo>
                  <a:pt x="23850" y="213826"/>
                </a:lnTo>
                <a:lnTo>
                  <a:pt x="54254" y="224028"/>
                </a:lnTo>
                <a:lnTo>
                  <a:pt x="70599" y="221589"/>
                </a:lnTo>
                <a:lnTo>
                  <a:pt x="85496" y="214274"/>
                </a:lnTo>
                <a:lnTo>
                  <a:pt x="96592" y="204216"/>
                </a:lnTo>
                <a:lnTo>
                  <a:pt x="58064" y="204216"/>
                </a:lnTo>
                <a:lnTo>
                  <a:pt x="50635" y="203403"/>
                </a:lnTo>
                <a:lnTo>
                  <a:pt x="25241" y="167459"/>
                </a:lnTo>
                <a:lnTo>
                  <a:pt x="24688" y="157581"/>
                </a:lnTo>
                <a:lnTo>
                  <a:pt x="27127" y="90525"/>
                </a:lnTo>
                <a:lnTo>
                  <a:pt x="26250" y="79590"/>
                </a:lnTo>
                <a:lnTo>
                  <a:pt x="23622" y="71780"/>
                </a:lnTo>
                <a:lnTo>
                  <a:pt x="19240" y="67094"/>
                </a:lnTo>
                <a:lnTo>
                  <a:pt x="13106" y="65532"/>
                </a:lnTo>
                <a:close/>
              </a:path>
              <a:path w="147954" h="224154">
                <a:moveTo>
                  <a:pt x="130865" y="185013"/>
                </a:moveTo>
                <a:lnTo>
                  <a:pt x="110947" y="185013"/>
                </a:lnTo>
                <a:lnTo>
                  <a:pt x="112104" y="201472"/>
                </a:lnTo>
                <a:lnTo>
                  <a:pt x="112207" y="202285"/>
                </a:lnTo>
                <a:lnTo>
                  <a:pt x="115747" y="214274"/>
                </a:lnTo>
                <a:lnTo>
                  <a:pt x="121748" y="221589"/>
                </a:lnTo>
                <a:lnTo>
                  <a:pt x="130149" y="224028"/>
                </a:lnTo>
                <a:lnTo>
                  <a:pt x="135229" y="224028"/>
                </a:lnTo>
                <a:lnTo>
                  <a:pt x="139446" y="222300"/>
                </a:lnTo>
                <a:lnTo>
                  <a:pt x="146151" y="215392"/>
                </a:lnTo>
                <a:lnTo>
                  <a:pt x="147828" y="210921"/>
                </a:lnTo>
                <a:lnTo>
                  <a:pt x="147828" y="204216"/>
                </a:lnTo>
                <a:lnTo>
                  <a:pt x="147472" y="203403"/>
                </a:lnTo>
                <a:lnTo>
                  <a:pt x="146050" y="202590"/>
                </a:lnTo>
                <a:lnTo>
                  <a:pt x="144830" y="202285"/>
                </a:lnTo>
                <a:lnTo>
                  <a:pt x="141376" y="201879"/>
                </a:lnTo>
                <a:lnTo>
                  <a:pt x="139903" y="201472"/>
                </a:lnTo>
                <a:lnTo>
                  <a:pt x="138684" y="200863"/>
                </a:lnTo>
                <a:lnTo>
                  <a:pt x="135636" y="199644"/>
                </a:lnTo>
                <a:lnTo>
                  <a:pt x="132994" y="194208"/>
                </a:lnTo>
                <a:lnTo>
                  <a:pt x="130865" y="185013"/>
                </a:lnTo>
                <a:close/>
              </a:path>
              <a:path w="147954" h="224154">
                <a:moveTo>
                  <a:pt x="119481" y="65532"/>
                </a:moveTo>
                <a:lnTo>
                  <a:pt x="111760" y="65532"/>
                </a:lnTo>
                <a:lnTo>
                  <a:pt x="107899" y="70713"/>
                </a:lnTo>
                <a:lnTo>
                  <a:pt x="107964" y="85801"/>
                </a:lnTo>
                <a:lnTo>
                  <a:pt x="108813" y="147218"/>
                </a:lnTo>
                <a:lnTo>
                  <a:pt x="105365" y="157914"/>
                </a:lnTo>
                <a:lnTo>
                  <a:pt x="81010" y="194357"/>
                </a:lnTo>
                <a:lnTo>
                  <a:pt x="58064" y="204216"/>
                </a:lnTo>
                <a:lnTo>
                  <a:pt x="96592" y="204216"/>
                </a:lnTo>
                <a:lnTo>
                  <a:pt x="98945" y="202082"/>
                </a:lnTo>
                <a:lnTo>
                  <a:pt x="110947" y="185013"/>
                </a:lnTo>
                <a:lnTo>
                  <a:pt x="130865" y="185013"/>
                </a:lnTo>
                <a:lnTo>
                  <a:pt x="127406" y="147218"/>
                </a:lnTo>
                <a:lnTo>
                  <a:pt x="130073" y="128939"/>
                </a:lnTo>
                <a:lnTo>
                  <a:pt x="131978" y="112814"/>
                </a:lnTo>
                <a:lnTo>
                  <a:pt x="133121" y="98840"/>
                </a:lnTo>
                <a:lnTo>
                  <a:pt x="133389" y="90525"/>
                </a:lnTo>
                <a:lnTo>
                  <a:pt x="133388" y="85801"/>
                </a:lnTo>
                <a:lnTo>
                  <a:pt x="132626" y="77619"/>
                </a:lnTo>
                <a:lnTo>
                  <a:pt x="129997" y="70904"/>
                </a:lnTo>
                <a:lnTo>
                  <a:pt x="125615" y="66875"/>
                </a:lnTo>
                <a:lnTo>
                  <a:pt x="119481" y="65532"/>
                </a:lnTo>
                <a:close/>
              </a:path>
              <a:path w="147954" h="224154">
                <a:moveTo>
                  <a:pt x="51206" y="0"/>
                </a:moveTo>
                <a:lnTo>
                  <a:pt x="42672" y="0"/>
                </a:lnTo>
                <a:lnTo>
                  <a:pt x="39065" y="1778"/>
                </a:lnTo>
                <a:lnTo>
                  <a:pt x="33172" y="8890"/>
                </a:lnTo>
                <a:lnTo>
                  <a:pt x="31699" y="13004"/>
                </a:lnTo>
                <a:lnTo>
                  <a:pt x="31699" y="22352"/>
                </a:lnTo>
                <a:lnTo>
                  <a:pt x="32766" y="26111"/>
                </a:lnTo>
                <a:lnTo>
                  <a:pt x="37033" y="31800"/>
                </a:lnTo>
                <a:lnTo>
                  <a:pt x="40233" y="33223"/>
                </a:lnTo>
                <a:lnTo>
                  <a:pt x="48768" y="33223"/>
                </a:lnTo>
                <a:lnTo>
                  <a:pt x="52324" y="31140"/>
                </a:lnTo>
                <a:lnTo>
                  <a:pt x="58013" y="22809"/>
                </a:lnTo>
                <a:lnTo>
                  <a:pt x="59436" y="18643"/>
                </a:lnTo>
                <a:lnTo>
                  <a:pt x="59436" y="10312"/>
                </a:lnTo>
                <a:lnTo>
                  <a:pt x="58420" y="6858"/>
                </a:lnTo>
                <a:lnTo>
                  <a:pt x="54356" y="1371"/>
                </a:lnTo>
                <a:lnTo>
                  <a:pt x="51206" y="0"/>
                </a:lnTo>
                <a:close/>
              </a:path>
              <a:path w="147954" h="224154">
                <a:moveTo>
                  <a:pt x="99974" y="0"/>
                </a:moveTo>
                <a:lnTo>
                  <a:pt x="91440" y="0"/>
                </a:lnTo>
                <a:lnTo>
                  <a:pt x="87833" y="1778"/>
                </a:lnTo>
                <a:lnTo>
                  <a:pt x="81940" y="8890"/>
                </a:lnTo>
                <a:lnTo>
                  <a:pt x="80467" y="13004"/>
                </a:lnTo>
                <a:lnTo>
                  <a:pt x="80467" y="22352"/>
                </a:lnTo>
                <a:lnTo>
                  <a:pt x="81534" y="26111"/>
                </a:lnTo>
                <a:lnTo>
                  <a:pt x="85801" y="31800"/>
                </a:lnTo>
                <a:lnTo>
                  <a:pt x="89001" y="33223"/>
                </a:lnTo>
                <a:lnTo>
                  <a:pt x="97536" y="33223"/>
                </a:lnTo>
                <a:lnTo>
                  <a:pt x="101092" y="31140"/>
                </a:lnTo>
                <a:lnTo>
                  <a:pt x="106781" y="22809"/>
                </a:lnTo>
                <a:lnTo>
                  <a:pt x="108204" y="18643"/>
                </a:lnTo>
                <a:lnTo>
                  <a:pt x="108204" y="10312"/>
                </a:lnTo>
                <a:lnTo>
                  <a:pt x="107188" y="6858"/>
                </a:lnTo>
                <a:lnTo>
                  <a:pt x="103124" y="1371"/>
                </a:lnTo>
                <a:lnTo>
                  <a:pt x="999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831840" y="5875780"/>
            <a:ext cx="90805" cy="205104"/>
          </a:xfrm>
          <a:custGeom>
            <a:avLst/>
            <a:gdLst/>
            <a:ahLst/>
            <a:cxnLst/>
            <a:rect l="l" t="t" r="r" b="b"/>
            <a:pathLst>
              <a:path w="90804" h="205104">
                <a:moveTo>
                  <a:pt x="49682" y="67970"/>
                </a:moveTo>
                <a:lnTo>
                  <a:pt x="29260" y="67970"/>
                </a:lnTo>
                <a:lnTo>
                  <a:pt x="29565" y="165811"/>
                </a:lnTo>
                <a:lnTo>
                  <a:pt x="31222" y="182880"/>
                </a:lnTo>
                <a:lnTo>
                  <a:pt x="36195" y="195072"/>
                </a:lnTo>
                <a:lnTo>
                  <a:pt x="44481" y="202387"/>
                </a:lnTo>
                <a:lnTo>
                  <a:pt x="56083" y="204825"/>
                </a:lnTo>
                <a:lnTo>
                  <a:pt x="63398" y="204825"/>
                </a:lnTo>
                <a:lnTo>
                  <a:pt x="70815" y="202539"/>
                </a:lnTo>
                <a:lnTo>
                  <a:pt x="85852" y="193395"/>
                </a:lnTo>
                <a:lnTo>
                  <a:pt x="89611" y="189026"/>
                </a:lnTo>
                <a:lnTo>
                  <a:pt x="89611" y="185013"/>
                </a:lnTo>
                <a:lnTo>
                  <a:pt x="56896" y="185013"/>
                </a:lnTo>
                <a:lnTo>
                  <a:pt x="52882" y="182168"/>
                </a:lnTo>
                <a:lnTo>
                  <a:pt x="49072" y="140208"/>
                </a:lnTo>
                <a:lnTo>
                  <a:pt x="49682" y="67970"/>
                </a:lnTo>
                <a:close/>
              </a:path>
              <a:path w="90804" h="205104">
                <a:moveTo>
                  <a:pt x="87477" y="178612"/>
                </a:moveTo>
                <a:lnTo>
                  <a:pt x="81788" y="178612"/>
                </a:lnTo>
                <a:lnTo>
                  <a:pt x="78892" y="179679"/>
                </a:lnTo>
                <a:lnTo>
                  <a:pt x="70154" y="183946"/>
                </a:lnTo>
                <a:lnTo>
                  <a:pt x="66446" y="185013"/>
                </a:lnTo>
                <a:lnTo>
                  <a:pt x="89611" y="185013"/>
                </a:lnTo>
                <a:lnTo>
                  <a:pt x="89611" y="180695"/>
                </a:lnTo>
                <a:lnTo>
                  <a:pt x="87477" y="178612"/>
                </a:lnTo>
                <a:close/>
              </a:path>
              <a:path w="90804" h="205104">
                <a:moveTo>
                  <a:pt x="16052" y="48768"/>
                </a:moveTo>
                <a:lnTo>
                  <a:pt x="5080" y="48768"/>
                </a:lnTo>
                <a:lnTo>
                  <a:pt x="0" y="52120"/>
                </a:lnTo>
                <a:lnTo>
                  <a:pt x="0" y="65532"/>
                </a:lnTo>
                <a:lnTo>
                  <a:pt x="5080" y="68884"/>
                </a:lnTo>
                <a:lnTo>
                  <a:pt x="17881" y="68884"/>
                </a:lnTo>
                <a:lnTo>
                  <a:pt x="22555" y="68580"/>
                </a:lnTo>
                <a:lnTo>
                  <a:pt x="29260" y="67970"/>
                </a:lnTo>
                <a:lnTo>
                  <a:pt x="86093" y="67970"/>
                </a:lnTo>
                <a:lnTo>
                  <a:pt x="90220" y="65328"/>
                </a:lnTo>
                <a:lnTo>
                  <a:pt x="90220" y="51917"/>
                </a:lnTo>
                <a:lnTo>
                  <a:pt x="86933" y="49682"/>
                </a:lnTo>
                <a:lnTo>
                  <a:pt x="50292" y="49682"/>
                </a:lnTo>
                <a:lnTo>
                  <a:pt x="50300" y="49377"/>
                </a:lnTo>
                <a:lnTo>
                  <a:pt x="28651" y="49377"/>
                </a:lnTo>
                <a:lnTo>
                  <a:pt x="16052" y="48768"/>
                </a:lnTo>
                <a:close/>
              </a:path>
              <a:path w="90804" h="205104">
                <a:moveTo>
                  <a:pt x="86093" y="67970"/>
                </a:moveTo>
                <a:lnTo>
                  <a:pt x="49682" y="67970"/>
                </a:lnTo>
                <a:lnTo>
                  <a:pt x="73152" y="68580"/>
                </a:lnTo>
                <a:lnTo>
                  <a:pt x="85140" y="68580"/>
                </a:lnTo>
                <a:lnTo>
                  <a:pt x="86093" y="67970"/>
                </a:lnTo>
                <a:close/>
              </a:path>
              <a:path w="90804" h="205104">
                <a:moveTo>
                  <a:pt x="85140" y="48463"/>
                </a:moveTo>
                <a:lnTo>
                  <a:pt x="74980" y="48463"/>
                </a:lnTo>
                <a:lnTo>
                  <a:pt x="50292" y="49682"/>
                </a:lnTo>
                <a:lnTo>
                  <a:pt x="86933" y="49682"/>
                </a:lnTo>
                <a:lnTo>
                  <a:pt x="85140" y="48463"/>
                </a:lnTo>
                <a:close/>
              </a:path>
              <a:path w="90804" h="205104">
                <a:moveTo>
                  <a:pt x="47345" y="0"/>
                </a:moveTo>
                <a:lnTo>
                  <a:pt x="31902" y="0"/>
                </a:lnTo>
                <a:lnTo>
                  <a:pt x="28041" y="5080"/>
                </a:lnTo>
                <a:lnTo>
                  <a:pt x="28041" y="15240"/>
                </a:lnTo>
                <a:lnTo>
                  <a:pt x="28651" y="49377"/>
                </a:lnTo>
                <a:lnTo>
                  <a:pt x="50300" y="49377"/>
                </a:lnTo>
                <a:lnTo>
                  <a:pt x="51206" y="15240"/>
                </a:lnTo>
                <a:lnTo>
                  <a:pt x="51206" y="5080"/>
                </a:lnTo>
                <a:lnTo>
                  <a:pt x="473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933947" y="5845910"/>
            <a:ext cx="97790" cy="234950"/>
          </a:xfrm>
          <a:custGeom>
            <a:avLst/>
            <a:gdLst/>
            <a:ahLst/>
            <a:cxnLst/>
            <a:rect l="l" t="t" r="r" b="b"/>
            <a:pathLst>
              <a:path w="97789" h="234950">
                <a:moveTo>
                  <a:pt x="47244" y="96926"/>
                </a:moveTo>
                <a:lnTo>
                  <a:pt x="27127" y="96926"/>
                </a:lnTo>
                <a:lnTo>
                  <a:pt x="27031" y="138436"/>
                </a:lnTo>
                <a:lnTo>
                  <a:pt x="26746" y="159638"/>
                </a:lnTo>
                <a:lnTo>
                  <a:pt x="26269" y="180955"/>
                </a:lnTo>
                <a:lnTo>
                  <a:pt x="25603" y="202387"/>
                </a:lnTo>
                <a:lnTo>
                  <a:pt x="25400" y="211937"/>
                </a:lnTo>
                <a:lnTo>
                  <a:pt x="25298" y="224586"/>
                </a:lnTo>
                <a:lnTo>
                  <a:pt x="26365" y="227583"/>
                </a:lnTo>
                <a:lnTo>
                  <a:pt x="30632" y="233273"/>
                </a:lnTo>
                <a:lnTo>
                  <a:pt x="33528" y="234695"/>
                </a:lnTo>
                <a:lnTo>
                  <a:pt x="40843" y="234695"/>
                </a:lnTo>
                <a:lnTo>
                  <a:pt x="43738" y="233273"/>
                </a:lnTo>
                <a:lnTo>
                  <a:pt x="48006" y="227583"/>
                </a:lnTo>
                <a:lnTo>
                  <a:pt x="49072" y="224586"/>
                </a:lnTo>
                <a:lnTo>
                  <a:pt x="49015" y="217579"/>
                </a:lnTo>
                <a:lnTo>
                  <a:pt x="48844" y="210731"/>
                </a:lnTo>
                <a:lnTo>
                  <a:pt x="48158" y="188061"/>
                </a:lnTo>
                <a:lnTo>
                  <a:pt x="47758" y="172897"/>
                </a:lnTo>
                <a:lnTo>
                  <a:pt x="47472" y="156057"/>
                </a:lnTo>
                <a:lnTo>
                  <a:pt x="47309" y="138436"/>
                </a:lnTo>
                <a:lnTo>
                  <a:pt x="47244" y="96926"/>
                </a:lnTo>
                <a:close/>
              </a:path>
              <a:path w="97789" h="234950">
                <a:moveTo>
                  <a:pt x="11582" y="78638"/>
                </a:moveTo>
                <a:lnTo>
                  <a:pt x="8331" y="78638"/>
                </a:lnTo>
                <a:lnTo>
                  <a:pt x="5588" y="79451"/>
                </a:lnTo>
                <a:lnTo>
                  <a:pt x="1117" y="82702"/>
                </a:lnTo>
                <a:lnTo>
                  <a:pt x="0" y="85140"/>
                </a:lnTo>
                <a:lnTo>
                  <a:pt x="0" y="94487"/>
                </a:lnTo>
                <a:lnTo>
                  <a:pt x="3860" y="97535"/>
                </a:lnTo>
                <a:lnTo>
                  <a:pt x="11582" y="97535"/>
                </a:lnTo>
                <a:lnTo>
                  <a:pt x="27127" y="96926"/>
                </a:lnTo>
                <a:lnTo>
                  <a:pt x="85303" y="96926"/>
                </a:lnTo>
                <a:lnTo>
                  <a:pt x="88392" y="94487"/>
                </a:lnTo>
                <a:lnTo>
                  <a:pt x="88392" y="85140"/>
                </a:lnTo>
                <a:lnTo>
                  <a:pt x="87274" y="82702"/>
                </a:lnTo>
                <a:lnTo>
                  <a:pt x="82804" y="79451"/>
                </a:lnTo>
                <a:lnTo>
                  <a:pt x="82118" y="79247"/>
                </a:lnTo>
                <a:lnTo>
                  <a:pt x="26822" y="79247"/>
                </a:lnTo>
                <a:lnTo>
                  <a:pt x="11582" y="78638"/>
                </a:lnTo>
                <a:close/>
              </a:path>
              <a:path w="97789" h="234950">
                <a:moveTo>
                  <a:pt x="85303" y="96926"/>
                </a:moveTo>
                <a:lnTo>
                  <a:pt x="47244" y="96926"/>
                </a:lnTo>
                <a:lnTo>
                  <a:pt x="76809" y="97535"/>
                </a:lnTo>
                <a:lnTo>
                  <a:pt x="84531" y="97535"/>
                </a:lnTo>
                <a:lnTo>
                  <a:pt x="85303" y="96926"/>
                </a:lnTo>
                <a:close/>
              </a:path>
              <a:path w="97789" h="234950">
                <a:moveTo>
                  <a:pt x="73456" y="0"/>
                </a:moveTo>
                <a:lnTo>
                  <a:pt x="63703" y="0"/>
                </a:lnTo>
                <a:lnTo>
                  <a:pt x="56607" y="781"/>
                </a:lnTo>
                <a:lnTo>
                  <a:pt x="29603" y="28955"/>
                </a:lnTo>
                <a:lnTo>
                  <a:pt x="26822" y="53339"/>
                </a:lnTo>
                <a:lnTo>
                  <a:pt x="26822" y="79247"/>
                </a:lnTo>
                <a:lnTo>
                  <a:pt x="47244" y="79247"/>
                </a:lnTo>
                <a:lnTo>
                  <a:pt x="47244" y="56083"/>
                </a:lnTo>
                <a:lnTo>
                  <a:pt x="48425" y="40481"/>
                </a:lnTo>
                <a:lnTo>
                  <a:pt x="51968" y="29336"/>
                </a:lnTo>
                <a:lnTo>
                  <a:pt x="57873" y="22650"/>
                </a:lnTo>
                <a:lnTo>
                  <a:pt x="66141" y="20421"/>
                </a:lnTo>
                <a:lnTo>
                  <a:pt x="97536" y="20421"/>
                </a:lnTo>
                <a:lnTo>
                  <a:pt x="97536" y="13411"/>
                </a:lnTo>
                <a:lnTo>
                  <a:pt x="94335" y="9397"/>
                </a:lnTo>
                <a:lnTo>
                  <a:pt x="81534" y="1879"/>
                </a:lnTo>
                <a:lnTo>
                  <a:pt x="73456" y="0"/>
                </a:lnTo>
                <a:close/>
              </a:path>
              <a:path w="97789" h="234950">
                <a:moveTo>
                  <a:pt x="80060" y="78638"/>
                </a:moveTo>
                <a:lnTo>
                  <a:pt x="76809" y="78638"/>
                </a:lnTo>
                <a:lnTo>
                  <a:pt x="47244" y="79247"/>
                </a:lnTo>
                <a:lnTo>
                  <a:pt x="82118" y="79247"/>
                </a:lnTo>
                <a:lnTo>
                  <a:pt x="80060" y="78638"/>
                </a:lnTo>
                <a:close/>
              </a:path>
              <a:path w="97789" h="234950">
                <a:moveTo>
                  <a:pt x="97536" y="20421"/>
                </a:moveTo>
                <a:lnTo>
                  <a:pt x="70205" y="20421"/>
                </a:lnTo>
                <a:lnTo>
                  <a:pt x="74371" y="21640"/>
                </a:lnTo>
                <a:lnTo>
                  <a:pt x="82905" y="26517"/>
                </a:lnTo>
                <a:lnTo>
                  <a:pt x="86360" y="27736"/>
                </a:lnTo>
                <a:lnTo>
                  <a:pt x="94691" y="27736"/>
                </a:lnTo>
                <a:lnTo>
                  <a:pt x="97536" y="24383"/>
                </a:lnTo>
                <a:lnTo>
                  <a:pt x="97536" y="204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034227" y="5920586"/>
            <a:ext cx="142240" cy="161925"/>
          </a:xfrm>
          <a:custGeom>
            <a:avLst/>
            <a:gdLst/>
            <a:ahLst/>
            <a:cxnLst/>
            <a:rect l="l" t="t" r="r" b="b"/>
            <a:pathLst>
              <a:path w="142239" h="161925">
                <a:moveTo>
                  <a:pt x="11277" y="60045"/>
                </a:moveTo>
                <a:lnTo>
                  <a:pt x="6400" y="60045"/>
                </a:lnTo>
                <a:lnTo>
                  <a:pt x="4318" y="60909"/>
                </a:lnTo>
                <a:lnTo>
                  <a:pt x="863" y="64363"/>
                </a:lnTo>
                <a:lnTo>
                  <a:pt x="0" y="66751"/>
                </a:lnTo>
                <a:lnTo>
                  <a:pt x="0" y="77114"/>
                </a:lnTo>
                <a:lnTo>
                  <a:pt x="5384" y="82397"/>
                </a:lnTo>
                <a:lnTo>
                  <a:pt x="16154" y="85648"/>
                </a:lnTo>
                <a:lnTo>
                  <a:pt x="17983" y="100774"/>
                </a:lnTo>
                <a:lnTo>
                  <a:pt x="36271" y="139293"/>
                </a:lnTo>
                <a:lnTo>
                  <a:pt x="71532" y="160153"/>
                </a:lnTo>
                <a:lnTo>
                  <a:pt x="86563" y="161543"/>
                </a:lnTo>
                <a:lnTo>
                  <a:pt x="96593" y="160858"/>
                </a:lnTo>
                <a:lnTo>
                  <a:pt x="132178" y="145237"/>
                </a:lnTo>
                <a:lnTo>
                  <a:pt x="135995" y="141731"/>
                </a:lnTo>
                <a:lnTo>
                  <a:pt x="85039" y="141731"/>
                </a:lnTo>
                <a:lnTo>
                  <a:pt x="76543" y="140766"/>
                </a:lnTo>
                <a:lnTo>
                  <a:pt x="42405" y="109461"/>
                </a:lnTo>
                <a:lnTo>
                  <a:pt x="37490" y="89611"/>
                </a:lnTo>
                <a:lnTo>
                  <a:pt x="107118" y="89611"/>
                </a:lnTo>
                <a:lnTo>
                  <a:pt x="112918" y="87753"/>
                </a:lnTo>
                <a:lnTo>
                  <a:pt x="122986" y="82753"/>
                </a:lnTo>
                <a:lnTo>
                  <a:pt x="131321" y="76380"/>
                </a:lnTo>
                <a:lnTo>
                  <a:pt x="132405" y="74980"/>
                </a:lnTo>
                <a:lnTo>
                  <a:pt x="75133" y="74980"/>
                </a:lnTo>
                <a:lnTo>
                  <a:pt x="65084" y="74675"/>
                </a:lnTo>
                <a:lnTo>
                  <a:pt x="55511" y="73761"/>
                </a:lnTo>
                <a:lnTo>
                  <a:pt x="46415" y="72237"/>
                </a:lnTo>
                <a:lnTo>
                  <a:pt x="37795" y="70103"/>
                </a:lnTo>
                <a:lnTo>
                  <a:pt x="39740" y="62788"/>
                </a:lnTo>
                <a:lnTo>
                  <a:pt x="17983" y="62788"/>
                </a:lnTo>
                <a:lnTo>
                  <a:pt x="14325" y="60959"/>
                </a:lnTo>
                <a:lnTo>
                  <a:pt x="11277" y="60045"/>
                </a:lnTo>
                <a:close/>
              </a:path>
              <a:path w="142239" h="161925">
                <a:moveTo>
                  <a:pt x="136194" y="123139"/>
                </a:moveTo>
                <a:lnTo>
                  <a:pt x="131114" y="123139"/>
                </a:lnTo>
                <a:lnTo>
                  <a:pt x="125715" y="126339"/>
                </a:lnTo>
                <a:lnTo>
                  <a:pt x="117652" y="132587"/>
                </a:lnTo>
                <a:lnTo>
                  <a:pt x="114604" y="134823"/>
                </a:lnTo>
                <a:lnTo>
                  <a:pt x="110134" y="136905"/>
                </a:lnTo>
                <a:lnTo>
                  <a:pt x="98327" y="140769"/>
                </a:lnTo>
                <a:lnTo>
                  <a:pt x="91948" y="141731"/>
                </a:lnTo>
                <a:lnTo>
                  <a:pt x="135995" y="141731"/>
                </a:lnTo>
                <a:lnTo>
                  <a:pt x="137655" y="140207"/>
                </a:lnTo>
                <a:lnTo>
                  <a:pt x="140941" y="135483"/>
                </a:lnTo>
                <a:lnTo>
                  <a:pt x="142036" y="131063"/>
                </a:lnTo>
                <a:lnTo>
                  <a:pt x="142036" y="128828"/>
                </a:lnTo>
                <a:lnTo>
                  <a:pt x="141274" y="126949"/>
                </a:lnTo>
                <a:lnTo>
                  <a:pt x="138226" y="123901"/>
                </a:lnTo>
                <a:lnTo>
                  <a:pt x="136194" y="123139"/>
                </a:lnTo>
                <a:close/>
              </a:path>
              <a:path w="142239" h="161925">
                <a:moveTo>
                  <a:pt x="107118" y="89611"/>
                </a:moveTo>
                <a:lnTo>
                  <a:pt x="37490" y="89611"/>
                </a:lnTo>
                <a:lnTo>
                  <a:pt x="48482" y="91611"/>
                </a:lnTo>
                <a:lnTo>
                  <a:pt x="58597" y="93040"/>
                </a:lnTo>
                <a:lnTo>
                  <a:pt x="67837" y="93897"/>
                </a:lnTo>
                <a:lnTo>
                  <a:pt x="76200" y="94183"/>
                </a:lnTo>
                <a:lnTo>
                  <a:pt x="89525" y="93468"/>
                </a:lnTo>
                <a:lnTo>
                  <a:pt x="101765" y="91325"/>
                </a:lnTo>
                <a:lnTo>
                  <a:pt x="107118" y="89611"/>
                </a:lnTo>
                <a:close/>
              </a:path>
              <a:path w="142239" h="161925">
                <a:moveTo>
                  <a:pt x="132212" y="19811"/>
                </a:moveTo>
                <a:lnTo>
                  <a:pt x="99263" y="19811"/>
                </a:lnTo>
                <a:lnTo>
                  <a:pt x="106934" y="22707"/>
                </a:lnTo>
                <a:lnTo>
                  <a:pt x="117703" y="34289"/>
                </a:lnTo>
                <a:lnTo>
                  <a:pt x="120396" y="41147"/>
                </a:lnTo>
                <a:lnTo>
                  <a:pt x="120396" y="56997"/>
                </a:lnTo>
                <a:lnTo>
                  <a:pt x="84905" y="74542"/>
                </a:lnTo>
                <a:lnTo>
                  <a:pt x="75133" y="74980"/>
                </a:lnTo>
                <a:lnTo>
                  <a:pt x="132405" y="74980"/>
                </a:lnTo>
                <a:lnTo>
                  <a:pt x="137274" y="68694"/>
                </a:lnTo>
                <a:lnTo>
                  <a:pt x="140846" y="59693"/>
                </a:lnTo>
                <a:lnTo>
                  <a:pt x="142036" y="49377"/>
                </a:lnTo>
                <a:lnTo>
                  <a:pt x="141074" y="38919"/>
                </a:lnTo>
                <a:lnTo>
                  <a:pt x="138188" y="29489"/>
                </a:lnTo>
                <a:lnTo>
                  <a:pt x="133378" y="21088"/>
                </a:lnTo>
                <a:lnTo>
                  <a:pt x="132212" y="19811"/>
                </a:lnTo>
                <a:close/>
              </a:path>
              <a:path w="142239" h="161925">
                <a:moveTo>
                  <a:pt x="86715" y="0"/>
                </a:moveTo>
                <a:lnTo>
                  <a:pt x="43434" y="17678"/>
                </a:lnTo>
                <a:lnTo>
                  <a:pt x="22088" y="49682"/>
                </a:lnTo>
                <a:lnTo>
                  <a:pt x="17983" y="62788"/>
                </a:lnTo>
                <a:lnTo>
                  <a:pt x="39740" y="62788"/>
                </a:lnTo>
                <a:lnTo>
                  <a:pt x="40386" y="60359"/>
                </a:lnTo>
                <a:lnTo>
                  <a:pt x="44196" y="51244"/>
                </a:lnTo>
                <a:lnTo>
                  <a:pt x="70789" y="23583"/>
                </a:lnTo>
                <a:lnTo>
                  <a:pt x="89306" y="19811"/>
                </a:lnTo>
                <a:lnTo>
                  <a:pt x="132212" y="19811"/>
                </a:lnTo>
                <a:lnTo>
                  <a:pt x="126644" y="13715"/>
                </a:lnTo>
                <a:lnTo>
                  <a:pt x="118376" y="7715"/>
                </a:lnTo>
                <a:lnTo>
                  <a:pt x="108966" y="3428"/>
                </a:lnTo>
                <a:lnTo>
                  <a:pt x="98412" y="857"/>
                </a:lnTo>
                <a:lnTo>
                  <a:pt x="867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212310" y="5922110"/>
            <a:ext cx="144699" cy="15849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453936" y="5920586"/>
            <a:ext cx="129539" cy="22707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609384" y="5920586"/>
            <a:ext cx="143255" cy="1615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786267" y="5845910"/>
            <a:ext cx="124868" cy="2346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010501" y="5845910"/>
            <a:ext cx="815035" cy="23469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865465" y="584591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920329" y="585657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055661" y="5920586"/>
            <a:ext cx="143255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246465" y="584591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297976" y="604494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45083" y="551839"/>
            <a:ext cx="1025042" cy="23621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71015" y="626515"/>
            <a:ext cx="129540" cy="22707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826463" y="626515"/>
            <a:ext cx="143256" cy="16154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003346" y="551839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227884" y="628039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407797" y="628039"/>
            <a:ext cx="235529" cy="15849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668320" y="628039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916123" y="626515"/>
            <a:ext cx="129539" cy="22707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071571" y="626515"/>
            <a:ext cx="143256" cy="16154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248454" y="551839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472688" y="551839"/>
            <a:ext cx="815004" cy="23469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327621" y="55183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382485" y="56250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517816" y="626515"/>
            <a:ext cx="143255" cy="16154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708621" y="55183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760132" y="75087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9655" y="1044091"/>
            <a:ext cx="143256" cy="23774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20648" y="1121815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9922" y="1045615"/>
            <a:ext cx="133755" cy="2346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069949" y="112181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136700" y="1121815"/>
            <a:ext cx="98755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275080" y="10456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332077" y="112181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465275" y="1120291"/>
            <a:ext cx="143256" cy="16154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656079" y="10456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707591" y="124464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840483" y="1044091"/>
            <a:ext cx="143256" cy="23774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011476" y="1121815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189479" y="1121815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358644" y="1121815"/>
            <a:ext cx="134918" cy="2255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537561" y="112181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617723" y="10456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674721" y="112181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806395" y="1120291"/>
            <a:ext cx="143256" cy="16154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997200" y="10456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048711" y="124464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48741" y="1537867"/>
            <a:ext cx="172212" cy="2346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52733" y="1614067"/>
            <a:ext cx="144699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42847" y="15378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91920" y="1614067"/>
            <a:ext cx="148132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169924" y="1614067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347317" y="161406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404315" y="1614067"/>
            <a:ext cx="115824" cy="22372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566163" y="15378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623161" y="161406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747824" y="1612543"/>
            <a:ext cx="290169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139492" y="1537867"/>
            <a:ext cx="973836" cy="23621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220892" y="1612543"/>
            <a:ext cx="143256" cy="16154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11697" y="15378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463208" y="173690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50875" y="2031643"/>
            <a:ext cx="150876" cy="23164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37493" y="2106319"/>
            <a:ext cx="144699" cy="15849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985266" y="2030119"/>
            <a:ext cx="822908" cy="30175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905711" y="2104795"/>
            <a:ext cx="129539" cy="22707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054453" y="2104795"/>
            <a:ext cx="142036" cy="1615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218740" y="2106319"/>
            <a:ext cx="134112" cy="158496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380284" y="2104795"/>
            <a:ext cx="253593" cy="16154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728671" y="2106319"/>
            <a:ext cx="115824" cy="158496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870403" y="2104795"/>
            <a:ext cx="143256" cy="1615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047796" y="2106319"/>
            <a:ext cx="98755" cy="15849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70935" y="2106319"/>
            <a:ext cx="147827" cy="158496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351153" y="2106319"/>
            <a:ext cx="144699" cy="15849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529685" y="2030119"/>
            <a:ext cx="1109136" cy="23469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57022" y="2395879"/>
            <a:ext cx="133755" cy="2346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24916" y="24065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93800" y="2472079"/>
            <a:ext cx="98755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918463" y="24065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977595" y="2472079"/>
            <a:ext cx="115824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125727" y="24065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266321" y="2470555"/>
            <a:ext cx="305329" cy="161543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601216" y="2395879"/>
            <a:ext cx="155143" cy="23469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787144" y="24065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856028" y="2472079"/>
            <a:ext cx="98755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049018" y="2395879"/>
            <a:ext cx="133755" cy="2346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216911" y="24065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299207" y="239587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354072" y="24065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421127" y="2472079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589987" y="2470555"/>
            <a:ext cx="143256" cy="16154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767380" y="2472079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964026" y="2395879"/>
            <a:ext cx="1040201" cy="236219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0" y="3358896"/>
            <a:ext cx="5430012" cy="349910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347" y="1623060"/>
            <a:ext cx="3596639" cy="52349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12899" y="915183"/>
            <a:ext cx="143256" cy="237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91817" y="99290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58568" y="992907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77440" y="992907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57353" y="992907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35885" y="99290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73676" y="916707"/>
            <a:ext cx="133755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28463" y="991383"/>
            <a:ext cx="142036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05956" y="916707"/>
            <a:ext cx="124868" cy="234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63743" y="916707"/>
            <a:ext cx="983589" cy="3017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40296" y="916707"/>
            <a:ext cx="1466667" cy="3017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6162" y="916707"/>
            <a:ext cx="1137433" cy="2362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20295" y="1355619"/>
            <a:ext cx="1047821" cy="2346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64708" y="1431819"/>
            <a:ext cx="115824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07050" y="1431819"/>
            <a:ext cx="148132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85053" y="1431819"/>
            <a:ext cx="133502" cy="2255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54217" y="1431819"/>
            <a:ext cx="134918" cy="2255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33134" y="143181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13297" y="13556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70295" y="143181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01968" y="1430295"/>
            <a:ext cx="14325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92773" y="13556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44284" y="155465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17472" y="1919499"/>
            <a:ext cx="964387" cy="2377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88560" y="1921023"/>
            <a:ext cx="133755" cy="2346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43347" y="199569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20840" y="1921023"/>
            <a:ext cx="124868" cy="2346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78627" y="1921023"/>
            <a:ext cx="878433" cy="2782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64430" y="1995699"/>
            <a:ext cx="395245" cy="16154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481011" y="1950893"/>
            <a:ext cx="90220" cy="20482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97749" y="199722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15982" y="1995699"/>
            <a:ext cx="143255" cy="16154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964445" y="1921023"/>
            <a:ext cx="133755" cy="234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19232" y="199569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296725" y="1921023"/>
            <a:ext cx="124868" cy="2346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466094" y="19210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507852" y="199569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685855" y="199722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10313" y="1921023"/>
            <a:ext cx="284583" cy="23621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30944" y="1997223"/>
            <a:ext cx="144699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20266" y="2359935"/>
            <a:ext cx="133755" cy="2346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688160" y="23706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757125" y="2436135"/>
            <a:ext cx="144699" cy="1584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33523" y="23706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92655" y="2436135"/>
            <a:ext cx="115824" cy="22372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202967" y="2436135"/>
            <a:ext cx="1041806" cy="1584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46272" y="2436135"/>
            <a:ext cx="147827" cy="1584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24579" y="2436135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696487" y="255896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529968" y="2926863"/>
            <a:ext cx="1247546" cy="2782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886023" y="2926863"/>
            <a:ext cx="1925726" cy="30175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906543" y="3003063"/>
            <a:ext cx="115824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056809" y="300306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123560" y="3003063"/>
            <a:ext cx="98755" cy="1584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242433" y="3003063"/>
            <a:ext cx="148132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420436" y="3003063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597829" y="300306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520266" y="3365775"/>
            <a:ext cx="1081988" cy="23621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701894" y="3365775"/>
            <a:ext cx="1093622" cy="2999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841541" y="336577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890614" y="3441975"/>
            <a:ext cx="148132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070446" y="3441975"/>
            <a:ext cx="98755" cy="1584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197243" y="34419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264075" y="3441975"/>
            <a:ext cx="144699" cy="1584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442607" y="34419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509439" y="3441975"/>
            <a:ext cx="144699" cy="1584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751064" y="3440451"/>
            <a:ext cx="129540" cy="16154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907122" y="3441975"/>
            <a:ext cx="148132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087034" y="3441975"/>
            <a:ext cx="144699" cy="1584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265567" y="34419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332398" y="3441975"/>
            <a:ext cx="144699" cy="1584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510931" y="34419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39556" y="3441975"/>
            <a:ext cx="115824" cy="1584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89822" y="34419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56063" y="3365775"/>
            <a:ext cx="124868" cy="2346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012103" y="3441975"/>
            <a:ext cx="235529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272626" y="3441975"/>
            <a:ext cx="148132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448770" y="356480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517472" y="3929655"/>
            <a:ext cx="201156" cy="23774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757125" y="4007379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947240" y="393117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996312" y="4007379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176144" y="4007379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302941" y="400737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369773" y="4007379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617545" y="3931179"/>
            <a:ext cx="1047821" cy="2346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765341" y="4007379"/>
            <a:ext cx="134918" cy="22555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942125" y="39418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011010" y="4007379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136058" y="4005855"/>
            <a:ext cx="395245" cy="16154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563612" y="413021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517167" y="4495059"/>
            <a:ext cx="813206" cy="30144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75484" y="449658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424556" y="4572783"/>
            <a:ext cx="148132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604388" y="4572783"/>
            <a:ext cx="98755" cy="1584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731155" y="457278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797986" y="4572783"/>
            <a:ext cx="144699" cy="1584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976519" y="457278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043350" y="4572783"/>
            <a:ext cx="144699" cy="1584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286805" y="4496583"/>
            <a:ext cx="155143" cy="23469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466942" y="4572783"/>
            <a:ext cx="148132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710172" y="4572783"/>
            <a:ext cx="115824" cy="1584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845199" y="4571259"/>
            <a:ext cx="142036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023282" y="4572783"/>
            <a:ext cx="144699" cy="1584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199681" y="450725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268646" y="4572783"/>
            <a:ext cx="144699" cy="1584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514894" y="4496583"/>
            <a:ext cx="930778" cy="23469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514119" y="4946163"/>
            <a:ext cx="1686732" cy="29108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303569" y="49461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362395" y="5013219"/>
            <a:ext cx="124967" cy="15544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518453" y="49461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587418" y="5011695"/>
            <a:ext cx="144699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822034" y="5010171"/>
            <a:ext cx="907389" cy="16154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517472" y="5500899"/>
            <a:ext cx="201156" cy="23774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757125" y="5578623"/>
            <a:ext cx="144699" cy="158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947240" y="55024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996312" y="5578623"/>
            <a:ext cx="148132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176144" y="557862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302941" y="557862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434919" y="5578623"/>
            <a:ext cx="134918" cy="22555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610149" y="5513091"/>
            <a:ext cx="147827" cy="22402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780227" y="5577099"/>
            <a:ext cx="284988" cy="16154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114593" y="55024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239308" y="5502423"/>
            <a:ext cx="133755" cy="234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407201" y="551309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476086" y="557862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67805" y="5502423"/>
            <a:ext cx="155143" cy="23469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853733" y="551309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936029" y="55024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004609" y="55024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046366" y="5577099"/>
            <a:ext cx="142036" cy="16154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212178" y="5702982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357038" y="5502423"/>
            <a:ext cx="1004845" cy="3017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469173" y="5578623"/>
            <a:ext cx="147827" cy="15849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647481" y="5578623"/>
            <a:ext cx="133502" cy="22555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816949" y="5578623"/>
            <a:ext cx="148132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996782" y="557862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118092" y="570145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0959" y="728977"/>
            <a:ext cx="192023" cy="234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1634" y="805177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0956" y="728977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7161" y="805177"/>
            <a:ext cx="115824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427" y="80517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14120" y="806701"/>
            <a:ext cx="124968" cy="155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43124" y="728977"/>
            <a:ext cx="949322" cy="3017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4801" y="803653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6215" y="72897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24983" y="728977"/>
            <a:ext cx="314858" cy="2362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32501" y="803653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95874" y="758847"/>
            <a:ext cx="90220" cy="2048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12692" y="803653"/>
            <a:ext cx="395214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40216" y="92801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4617" y="1292857"/>
            <a:ext cx="813206" cy="3014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22933" y="12943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72006" y="137058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51838" y="1370581"/>
            <a:ext cx="98755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78605" y="137058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45436" y="1370581"/>
            <a:ext cx="144699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23969" y="137058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90800" y="1370581"/>
            <a:ext cx="144699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40127" y="1294381"/>
            <a:ext cx="144699" cy="2346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09820" y="137058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89142" y="1294381"/>
            <a:ext cx="124868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44590" y="1294381"/>
            <a:ext cx="124868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02377" y="137058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37098" y="1369057"/>
            <a:ext cx="143256" cy="16154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27903" y="12943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76976" y="137058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56858" y="1370581"/>
            <a:ext cx="144699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96960" y="1370581"/>
            <a:ext cx="115824" cy="2237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31986" y="1369057"/>
            <a:ext cx="142036" cy="1615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08161" y="1370581"/>
            <a:ext cx="133502" cy="2255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97137" y="12943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38894" y="1369057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16897" y="1369057"/>
            <a:ext cx="253593" cy="16154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160102" y="1369057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51517" y="12943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476485" y="1294381"/>
            <a:ext cx="1167048" cy="2346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742898" y="1294381"/>
            <a:ext cx="155143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923035" y="137058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170837" y="1369057"/>
            <a:ext cx="1066464" cy="22707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67745" y="1733293"/>
            <a:ext cx="144699" cy="2346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37438" y="1809493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16760" y="1733293"/>
            <a:ext cx="124868" cy="2346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62965" y="1809493"/>
            <a:ext cx="115824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13231" y="180949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69924" y="1811017"/>
            <a:ext cx="124967" cy="155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39698" y="173329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96695" y="180949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62936" y="1733293"/>
            <a:ext cx="231548" cy="2346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122831" y="180949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189582" y="1809493"/>
            <a:ext cx="98755" cy="1584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10893" y="193232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60959" y="2300221"/>
            <a:ext cx="192023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81634" y="237642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60956" y="2300221"/>
            <a:ext cx="124868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07161" y="2376421"/>
            <a:ext cx="115824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557427" y="237642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14120" y="2377945"/>
            <a:ext cx="124968" cy="155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43124" y="2300221"/>
            <a:ext cx="1195295" cy="23622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143018" y="2300221"/>
            <a:ext cx="1071930" cy="23622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319494" y="2374897"/>
            <a:ext cx="143255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510299" y="230022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565548" y="2376421"/>
            <a:ext cx="235529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26072" y="237642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95845" y="2377945"/>
            <a:ext cx="124968" cy="155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154341" y="2300221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19">
                <a:moveTo>
                  <a:pt x="19253" y="201167"/>
                </a:moveTo>
                <a:lnTo>
                  <a:pt x="10922" y="201167"/>
                </a:lnTo>
                <a:lnTo>
                  <a:pt x="7366" y="203098"/>
                </a:lnTo>
                <a:lnTo>
                  <a:pt x="1473" y="210820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1"/>
                </a:lnTo>
                <a:lnTo>
                  <a:pt x="5588" y="234594"/>
                </a:lnTo>
                <a:lnTo>
                  <a:pt x="8788" y="236220"/>
                </a:lnTo>
                <a:lnTo>
                  <a:pt x="17119" y="236220"/>
                </a:lnTo>
                <a:lnTo>
                  <a:pt x="20675" y="234289"/>
                </a:lnTo>
                <a:lnTo>
                  <a:pt x="26568" y="226567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1"/>
                </a:lnTo>
                <a:lnTo>
                  <a:pt x="19253" y="201167"/>
                </a:lnTo>
                <a:close/>
              </a:path>
              <a:path w="28575" h="236219">
                <a:moveTo>
                  <a:pt x="22148" y="0"/>
                </a:moveTo>
                <a:lnTo>
                  <a:pt x="5892" y="0"/>
                </a:lnTo>
                <a:lnTo>
                  <a:pt x="1828" y="5079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79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60959" y="2865625"/>
            <a:ext cx="192023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81634" y="2941825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260956" y="2865625"/>
            <a:ext cx="124868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476655" y="2865625"/>
            <a:ext cx="1157935" cy="30175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745313" y="2865625"/>
            <a:ext cx="144699" cy="2346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915006" y="2941825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108250" y="286562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157018" y="2865625"/>
            <a:ext cx="314858" cy="23622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74898" y="2941825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768142" y="286562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816910" y="2865625"/>
            <a:ext cx="155143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004941" y="294182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065291" y="2904081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244209" y="294182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378626" y="2865625"/>
            <a:ext cx="1148486" cy="30175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631963" y="2876293"/>
            <a:ext cx="876909" cy="2240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13195" y="2865625"/>
            <a:ext cx="144699" cy="2346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782888" y="2941825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960891" y="2941825"/>
            <a:ext cx="133502" cy="2255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138285" y="294182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205036" y="2941825"/>
            <a:ext cx="98755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396755" y="2941825"/>
            <a:ext cx="134918" cy="22555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560433" y="2940301"/>
            <a:ext cx="142036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751847" y="286562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807097" y="2940301"/>
            <a:ext cx="395214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228219" y="2943349"/>
            <a:ext cx="124968" cy="155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380924" y="306465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7418" y="3431029"/>
            <a:ext cx="1556948" cy="2782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538609" y="3507229"/>
            <a:ext cx="148132" cy="1584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720270" y="3431029"/>
            <a:ext cx="1175613" cy="2782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007470" y="3507229"/>
            <a:ext cx="133502" cy="2255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176940" y="3507229"/>
            <a:ext cx="148132" cy="1584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370182" y="343102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19255" y="3507229"/>
            <a:ext cx="148132" cy="1584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599168" y="3507229"/>
            <a:ext cx="144699" cy="1584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844146" y="3431029"/>
            <a:ext cx="155143" cy="23469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023674" y="3505705"/>
            <a:ext cx="143255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214479" y="343102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63551" y="3507229"/>
            <a:ext cx="148132" cy="1584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443464" y="3507229"/>
            <a:ext cx="144699" cy="1584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633579" y="343102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682651" y="3507229"/>
            <a:ext cx="148132" cy="1584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935331" y="344169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994462" y="3507229"/>
            <a:ext cx="115824" cy="22372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212699" y="3507229"/>
            <a:ext cx="1086916" cy="22555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404262" y="3431029"/>
            <a:ext cx="1006990" cy="23621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67745" y="3869941"/>
            <a:ext cx="304414" cy="2362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221538" y="386994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270610" y="3869941"/>
            <a:ext cx="148132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463854" y="386994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585469" y="3944617"/>
            <a:ext cx="14325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776274" y="386994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831523" y="3946141"/>
            <a:ext cx="235529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092046" y="394614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261820" y="3947665"/>
            <a:ext cx="124968" cy="155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414525" y="406897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61569" y="4438393"/>
            <a:ext cx="150875" cy="23164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048187" y="4511545"/>
            <a:ext cx="395245" cy="16154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478888" y="4436869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692758" y="4436869"/>
            <a:ext cx="1084447" cy="2782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878400" y="4513069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071643" y="443686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128641" y="451306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195472" y="4513069"/>
            <a:ext cx="144699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430697" y="4466739"/>
            <a:ext cx="245364" cy="20634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712028" y="4513069"/>
            <a:ext cx="98755" cy="1584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836661" y="444753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970773" y="4436869"/>
            <a:ext cx="1147267" cy="2782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218624" y="4511545"/>
            <a:ext cx="129539" cy="22707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374682" y="4513069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556312" y="4436869"/>
            <a:ext cx="870813" cy="29992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532381" y="4436869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682243" y="4513069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852016" y="4514593"/>
            <a:ext cx="124968" cy="1554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002283" y="4513069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182195" y="4513069"/>
            <a:ext cx="144699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55241" y="463590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77418" y="5002273"/>
            <a:ext cx="308457" cy="23622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221923" y="5078473"/>
            <a:ext cx="144699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392226" y="5002273"/>
            <a:ext cx="155143" cy="23469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578154" y="501294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716632" y="5002273"/>
            <a:ext cx="1458947" cy="30175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278683" y="5002273"/>
            <a:ext cx="304414" cy="23622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632475" y="500227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681548" y="5002273"/>
            <a:ext cx="148132" cy="23469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874761" y="500227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999119" y="5078473"/>
            <a:ext cx="142646" cy="22555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170721" y="5078473"/>
            <a:ext cx="148132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350553" y="5078473"/>
            <a:ext cx="98755" cy="15849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469426" y="5078473"/>
            <a:ext cx="148132" cy="158496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649338" y="5078473"/>
            <a:ext cx="144699" cy="15849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839453" y="500227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888526" y="5078473"/>
            <a:ext cx="148132" cy="158496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139681" y="5078473"/>
            <a:ext cx="133502" cy="22555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301834" y="507694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467645" y="5202832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615138" y="501294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677317" y="5076949"/>
            <a:ext cx="129539" cy="22707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905003" y="5078473"/>
            <a:ext cx="148132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084915" y="5078473"/>
            <a:ext cx="235529" cy="158496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345439" y="5078473"/>
            <a:ext cx="148132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99642" y="501294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658774" y="5078473"/>
            <a:ext cx="115824" cy="158496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807211" y="5078473"/>
            <a:ext cx="98755" cy="158496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926083" y="5002273"/>
            <a:ext cx="262737" cy="23469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264716" y="507694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428089" y="5032144"/>
            <a:ext cx="90220" cy="2048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544907" y="5076949"/>
            <a:ext cx="395214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972431" y="520130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1072" y="1900428"/>
            <a:ext cx="5900927" cy="4957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5049" y="633520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3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79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5"/>
                </a:lnTo>
                <a:lnTo>
                  <a:pt x="44116" y="213359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5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09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59"/>
                </a:moveTo>
                <a:lnTo>
                  <a:pt x="10769" y="60959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59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59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7332" y="769156"/>
            <a:ext cx="115824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5770" y="769156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4642" y="692956"/>
            <a:ext cx="262737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23275" y="767632"/>
            <a:ext cx="142036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86647" y="722826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03466" y="767632"/>
            <a:ext cx="395245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22486" y="893514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70009" y="70362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38974" y="769156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05924" y="769156"/>
            <a:ext cx="115824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48266" y="692956"/>
            <a:ext cx="262737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88423" y="767632"/>
            <a:ext cx="142036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51795" y="722826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64876" y="89199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7792" y="1258360"/>
            <a:ext cx="1037844" cy="3017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4666" y="1334560"/>
            <a:ext cx="115824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71275" y="1334560"/>
            <a:ext cx="147827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49582" y="1334560"/>
            <a:ext cx="133502" cy="2255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23319" y="1334560"/>
            <a:ext cx="147827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91263" y="1458918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7792" y="1826812"/>
            <a:ext cx="150876" cy="2316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6159" y="1825288"/>
            <a:ext cx="946983" cy="3017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29921" y="1825288"/>
            <a:ext cx="842672" cy="3017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7792" y="2392216"/>
            <a:ext cx="150876" cy="23164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87741" y="239069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42605" y="240136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1570" y="246689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81873" y="2390692"/>
            <a:ext cx="314858" cy="23622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32188" y="2390692"/>
            <a:ext cx="124868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87810" y="240136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26270" y="2390692"/>
            <a:ext cx="304414" cy="2362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166651" y="246689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348617" y="2420562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63526" y="2401360"/>
            <a:ext cx="147828" cy="2240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643663" y="246689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82042" y="239069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835382" y="2401360"/>
            <a:ext cx="147828" cy="2240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087228" y="246689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63626" y="240136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332592" y="2465368"/>
            <a:ext cx="395214" cy="16154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749142" y="2420562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65576" y="240136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005784" y="240136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064915" y="2466892"/>
            <a:ext cx="115824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213353" y="2466892"/>
            <a:ext cx="98755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332225" y="2390692"/>
            <a:ext cx="262737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70857" y="2390692"/>
            <a:ext cx="1278300" cy="23622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052280" y="2390692"/>
            <a:ext cx="124868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202142" y="2466892"/>
            <a:ext cx="148132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375269" y="2465368"/>
            <a:ext cx="129539" cy="22707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539251" y="246689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606083" y="2466892"/>
            <a:ext cx="144699" cy="1584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779128" y="258972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85049" y="2896660"/>
            <a:ext cx="1204264" cy="36118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95484" y="2956096"/>
            <a:ext cx="124868" cy="2346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145346" y="3032296"/>
            <a:ext cx="148132" cy="1584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318777" y="2956096"/>
            <a:ext cx="155143" cy="2346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498914" y="3032296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678746" y="3032296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70770" y="3032296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64013" y="295609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106990" y="3156654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256037" y="2956096"/>
            <a:ext cx="1131082" cy="30175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493289" y="2956096"/>
            <a:ext cx="124868" cy="2346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643151" y="3032296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816583" y="2956096"/>
            <a:ext cx="155143" cy="2346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96719" y="3032296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176551" y="3032296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360041" y="2985966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474920" y="2966764"/>
            <a:ext cx="147828" cy="2240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654547" y="2956096"/>
            <a:ext cx="284583" cy="23621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60466" y="2985966"/>
            <a:ext cx="90220" cy="20482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073547" y="315513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86573" y="3521500"/>
            <a:ext cx="927506" cy="30266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82001" y="4088428"/>
            <a:ext cx="1228344" cy="29992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990172" y="4163104"/>
            <a:ext cx="142036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153545" y="4118299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266626" y="4287462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85049" y="4594396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70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70">
                <a:moveTo>
                  <a:pt x="15240" y="269443"/>
                </a:moveTo>
                <a:lnTo>
                  <a:pt x="5080" y="269443"/>
                </a:lnTo>
                <a:lnTo>
                  <a:pt x="0" y="273303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79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5"/>
                </a:lnTo>
                <a:lnTo>
                  <a:pt x="44116" y="213359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5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09"/>
                </a:lnTo>
                <a:lnTo>
                  <a:pt x="99466" y="269443"/>
                </a:lnTo>
                <a:close/>
              </a:path>
              <a:path w="110490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70">
                <a:moveTo>
                  <a:pt x="15240" y="60959"/>
                </a:moveTo>
                <a:lnTo>
                  <a:pt x="10769" y="60959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59"/>
                </a:lnTo>
                <a:close/>
              </a:path>
              <a:path w="110490" h="293370">
                <a:moveTo>
                  <a:pt x="100126" y="60655"/>
                </a:moveTo>
                <a:lnTo>
                  <a:pt x="94640" y="60655"/>
                </a:lnTo>
                <a:lnTo>
                  <a:pt x="88696" y="60959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70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17332" y="4683702"/>
            <a:ext cx="379171" cy="27005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305064" y="4653832"/>
            <a:ext cx="133755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66556" y="4664500"/>
            <a:ext cx="143256" cy="22555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642121" y="4730032"/>
            <a:ext cx="133502" cy="2255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831066" y="465383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872824" y="4728508"/>
            <a:ext cx="142036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121945" y="4653832"/>
            <a:ext cx="124868" cy="2346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271807" y="4730032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441581" y="4731556"/>
            <a:ext cx="124968" cy="15544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591847" y="4730032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771760" y="4730032"/>
            <a:ext cx="144699" cy="1584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950292" y="473003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030454" y="465383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087452" y="473003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154203" y="4730032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351765" y="4653832"/>
            <a:ext cx="1184066" cy="23621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32" y="0"/>
            <a:ext cx="2706623" cy="1869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8463" y="1104140"/>
            <a:ext cx="175259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5973" y="1180340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95295" y="1104140"/>
            <a:ext cx="124868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3082" y="118034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05203" y="1104140"/>
            <a:ext cx="97535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93264" y="111480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62230" y="1180340"/>
            <a:ext cx="144699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29179" y="1180340"/>
            <a:ext cx="115824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71521" y="1180340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51434" y="1180340"/>
            <a:ext cx="144699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29966" y="118034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61639" y="1178816"/>
            <a:ext cx="143255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52444" y="110414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95421" y="1304698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38067" y="1114808"/>
            <a:ext cx="1070152" cy="2255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10328" y="111480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77384" y="1180340"/>
            <a:ext cx="133502" cy="2255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52644" y="111480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34940" y="110414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89804" y="111480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52288" y="1142596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7"/>
                </a:moveTo>
                <a:lnTo>
                  <a:pt x="28498" y="1523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7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15966" y="1178816"/>
            <a:ext cx="142036" cy="1615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50357" y="1104140"/>
            <a:ext cx="881481" cy="2362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8463" y="1669544"/>
            <a:ext cx="175259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5973" y="1745744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95295" y="1669544"/>
            <a:ext cx="124868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3082" y="174574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05203" y="1669544"/>
            <a:ext cx="138988" cy="2782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57036" y="1669544"/>
            <a:ext cx="124868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06899" y="1745744"/>
            <a:ext cx="148132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86730" y="1745744"/>
            <a:ext cx="231038" cy="22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52211" y="174574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232374" y="166954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89371" y="174574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355612" y="1669544"/>
            <a:ext cx="124868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82641" y="1669544"/>
            <a:ext cx="133755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37427" y="1744220"/>
            <a:ext cx="14203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914920" y="1669544"/>
            <a:ext cx="124868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072707" y="1669544"/>
            <a:ext cx="1151808" cy="23622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23018" y="1669544"/>
            <a:ext cx="687272" cy="3017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14227" y="1669544"/>
            <a:ext cx="1439539" cy="3017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22730" y="2236472"/>
            <a:ext cx="279501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22653" y="2312672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15896" y="223647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64969" y="2312672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44801" y="2312672"/>
            <a:ext cx="98755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71598" y="231267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38430" y="2312672"/>
            <a:ext cx="235529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06847" y="231267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63540" y="2314196"/>
            <a:ext cx="124968" cy="15544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121731" y="231267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188563" y="2312672"/>
            <a:ext cx="144699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31713" y="2247140"/>
            <a:ext cx="965301" cy="29108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506232" y="2236472"/>
            <a:ext cx="1194686" cy="23622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804855" y="224714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67035" y="2311148"/>
            <a:ext cx="129539" cy="2270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28883" y="224714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097848" y="2312672"/>
            <a:ext cx="144699" cy="15849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332464" y="2312672"/>
            <a:ext cx="134112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7912" y="2312672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667204" y="2236472"/>
            <a:ext cx="124868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824990" y="231267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877111" y="2236472"/>
            <a:ext cx="138684" cy="2346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53285" y="2312672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233117" y="2312672"/>
            <a:ext cx="98755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432251" y="2236472"/>
            <a:ext cx="1489122" cy="30175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31011" y="2675384"/>
            <a:ext cx="133755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98904" y="268605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81200" y="267538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36064" y="268605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03120" y="2751584"/>
            <a:ext cx="133502" cy="2255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71979" y="2750060"/>
            <a:ext cx="143256" cy="16154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449373" y="2751584"/>
            <a:ext cx="98755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46019" y="2675384"/>
            <a:ext cx="1040201" cy="23622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23644" y="3239264"/>
            <a:ext cx="143256" cy="23774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7322" y="3315464"/>
            <a:ext cx="142036" cy="16154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65405" y="3316988"/>
            <a:ext cx="144699" cy="15849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07336" y="3240788"/>
            <a:ext cx="314858" cy="23621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729231" y="3240788"/>
            <a:ext cx="133755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97094" y="325145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965979" y="3316988"/>
            <a:ext cx="98755" cy="1584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157698" y="3316988"/>
            <a:ext cx="134918" cy="2255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328081" y="3251456"/>
            <a:ext cx="143256" cy="22555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505555" y="3316988"/>
            <a:ext cx="144699" cy="15849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680430" y="3251456"/>
            <a:ext cx="147827" cy="2240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873978" y="324078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942558" y="324078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95898" y="3251456"/>
            <a:ext cx="147827" cy="2240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239433" y="3315464"/>
            <a:ext cx="143256" cy="16154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430238" y="324078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481749" y="3439822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765747" y="3880103"/>
            <a:ext cx="2339496" cy="26334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0051" y="660637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3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79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5"/>
                </a:lnTo>
                <a:lnTo>
                  <a:pt x="44116" y="213359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5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09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59"/>
                </a:moveTo>
                <a:lnTo>
                  <a:pt x="10769" y="60959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59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59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2169" y="796273"/>
            <a:ext cx="144699" cy="158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9118" y="796273"/>
            <a:ext cx="115823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31460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11373" y="796273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75884" y="92063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24707" y="720073"/>
            <a:ext cx="1046877" cy="3017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68815" y="749943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79458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58732" y="720073"/>
            <a:ext cx="133755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26625" y="73074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89414" y="749943"/>
            <a:ext cx="307238" cy="2484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09702" y="796273"/>
            <a:ext cx="133502" cy="2255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79171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59084" y="796273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35482" y="73074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70813" y="794749"/>
            <a:ext cx="129539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26871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06784" y="796273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96898" y="72007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53896" y="79627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80083" y="794749"/>
            <a:ext cx="290169" cy="1615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71111" y="794749"/>
            <a:ext cx="129539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27169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07081" y="796273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74031" y="796273"/>
            <a:ext cx="115824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24297" y="79627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80990" y="797797"/>
            <a:ext cx="124968" cy="1554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08452" y="720073"/>
            <a:ext cx="304414" cy="2362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48833" y="796273"/>
            <a:ext cx="98755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31713" y="796273"/>
            <a:ext cx="13411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87161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366962" y="796273"/>
            <a:ext cx="98755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05341" y="72007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62339" y="79627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628580" y="720073"/>
            <a:ext cx="124868" cy="2346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97949" y="72007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47022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2795" y="1233661"/>
            <a:ext cx="143256" cy="1615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73599" y="115898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22672" y="1235185"/>
            <a:ext cx="148132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02585" y="1235185"/>
            <a:ext cx="144699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46039" y="1158985"/>
            <a:ext cx="155143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25566" y="1233661"/>
            <a:ext cx="143256" cy="1615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93207" y="1188855"/>
            <a:ext cx="223997" cy="20482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57133" y="115898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110473" y="1235185"/>
            <a:ext cx="147827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84209" y="1197441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459469" y="1235185"/>
            <a:ext cx="147828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639686" y="1235185"/>
            <a:ext cx="144699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878264" y="1235185"/>
            <a:ext cx="115824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013290" y="1233661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191374" y="1235185"/>
            <a:ext cx="144699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367773" y="116965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436738" y="1235185"/>
            <a:ext cx="144699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676810" y="1233661"/>
            <a:ext cx="908913" cy="22707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631138" y="115898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672896" y="1233661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911249" y="1233661"/>
            <a:ext cx="143255" cy="1615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102054" y="115898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151127" y="1235185"/>
            <a:ext cx="148132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331040" y="1235185"/>
            <a:ext cx="144699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576018" y="1158985"/>
            <a:ext cx="155143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755515" y="1233661"/>
            <a:ext cx="143255" cy="1615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923155" y="1188855"/>
            <a:ext cx="224027" cy="20482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187112" y="115898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240452" y="1235185"/>
            <a:ext cx="147828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414188" y="1197441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589448" y="1235185"/>
            <a:ext cx="147827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769665" y="1235185"/>
            <a:ext cx="144699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010072" y="1158985"/>
            <a:ext cx="1258183" cy="23622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6147" y="1722865"/>
            <a:ext cx="943660" cy="30327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775223" y="172438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16981" y="1799065"/>
            <a:ext cx="142036" cy="16154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055609" y="1724389"/>
            <a:ext cx="155143" cy="2346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235136" y="1799065"/>
            <a:ext cx="143256" cy="1615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402776" y="1754259"/>
            <a:ext cx="224028" cy="20482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721292" y="1799065"/>
            <a:ext cx="143256" cy="1615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912097" y="172438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960865" y="1800589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2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1"/>
                </a:lnTo>
                <a:lnTo>
                  <a:pt x="9144" y="13969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113265" y="173505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180321" y="1800589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355581" y="173505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437877" y="172438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492741" y="173505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561115" y="1724389"/>
            <a:ext cx="124868" cy="2346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88782" y="1724389"/>
            <a:ext cx="1487343" cy="30175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381281" y="1800589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554682" y="1724389"/>
            <a:ext cx="155143" cy="2346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742744" y="180058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809576" y="1800589"/>
            <a:ext cx="144699" cy="158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980183" y="1800589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231338" y="1800589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400807" y="1800589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576676" y="1800589"/>
            <a:ext cx="142646" cy="22555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825445" y="1724389"/>
            <a:ext cx="133755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991815" y="1800589"/>
            <a:ext cx="147827" cy="1584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172031" y="1800589"/>
            <a:ext cx="144699" cy="158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362146" y="172438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411219" y="1800589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591021" y="1800589"/>
            <a:ext cx="98755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717818" y="180058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780911" y="192342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86147" y="2289793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4" h="303530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1"/>
                </a:lnTo>
                <a:lnTo>
                  <a:pt x="76809" y="300939"/>
                </a:lnTo>
                <a:lnTo>
                  <a:pt x="84836" y="303275"/>
                </a:lnTo>
                <a:lnTo>
                  <a:pt x="94792" y="303275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4" h="303530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20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7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8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6"/>
                </a:lnTo>
                <a:lnTo>
                  <a:pt x="123190" y="259334"/>
                </a:lnTo>
                <a:lnTo>
                  <a:pt x="119684" y="256539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4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8"/>
                </a:lnTo>
                <a:lnTo>
                  <a:pt x="96012" y="216408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10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6"/>
                </a:lnTo>
                <a:lnTo>
                  <a:pt x="155200" y="21336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4" h="303530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8"/>
                </a:lnTo>
                <a:lnTo>
                  <a:pt x="158171" y="216408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4" h="303530">
                <a:moveTo>
                  <a:pt x="155200" y="21336"/>
                </a:moveTo>
                <a:lnTo>
                  <a:pt x="96316" y="21336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8"/>
                </a:lnTo>
                <a:lnTo>
                  <a:pt x="151384" y="41148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6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69637" y="2365993"/>
            <a:ext cx="142036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133924" y="2367517"/>
            <a:ext cx="134112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295468" y="2365993"/>
            <a:ext cx="253593" cy="1615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49036" y="2367517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828339" y="2291317"/>
            <a:ext cx="144699" cy="2346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017509" y="229131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066582" y="2291317"/>
            <a:ext cx="148132" cy="2346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245903" y="2291317"/>
            <a:ext cx="124868" cy="2346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403690" y="236751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470522" y="2367517"/>
            <a:ext cx="144699" cy="158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649054" y="236751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715886" y="2367517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965437" y="230198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047733" y="229131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102392" y="2291317"/>
            <a:ext cx="284583" cy="23622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436353" y="229131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478110" y="2365993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656114" y="2367517"/>
            <a:ext cx="98755" cy="15849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780777" y="230198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849742" y="2367517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026141" y="230198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163301" y="230198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230357" y="2367517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405617" y="230198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539424" y="2301985"/>
            <a:ext cx="839419" cy="29108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86147" y="2855197"/>
            <a:ext cx="188976" cy="23804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95545" y="2931397"/>
            <a:ext cx="142036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186959" y="285672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228717" y="2931397"/>
            <a:ext cx="142036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400014" y="2931397"/>
            <a:ext cx="129540" cy="16154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548757" y="2931397"/>
            <a:ext cx="142036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726250" y="2856721"/>
            <a:ext cx="124868" cy="23469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953886" y="2931397"/>
            <a:ext cx="305329" cy="16154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285428" y="2932921"/>
            <a:ext cx="115823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433561" y="286738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515857" y="285672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584437" y="285672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626194" y="2931397"/>
            <a:ext cx="142036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804198" y="2931397"/>
            <a:ext cx="252069" cy="16154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152889" y="2856721"/>
            <a:ext cx="314858" cy="23622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569246" y="2856721"/>
            <a:ext cx="1144798" cy="23469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88990" y="3295633"/>
            <a:ext cx="1497352" cy="23622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389142" y="3295633"/>
            <a:ext cx="133755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557035" y="3306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625920" y="3371833"/>
            <a:ext cx="98755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816420" y="337183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996332" y="3371833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247124" y="3295633"/>
            <a:ext cx="133755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415017" y="3306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97313" y="329563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539070" y="3370309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774071" y="3295633"/>
            <a:ext cx="1184452" cy="23622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041704" y="3370309"/>
            <a:ext cx="142036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205077" y="3325503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321896" y="3370309"/>
            <a:ext cx="395245" cy="16154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749449" y="349466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81575" y="3859513"/>
            <a:ext cx="143255" cy="23774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45253" y="3935713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123337" y="3937237"/>
            <a:ext cx="144699" cy="158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299735" y="387170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426837" y="3935713"/>
            <a:ext cx="142036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604921" y="3937237"/>
            <a:ext cx="144699" cy="158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846851" y="3937237"/>
            <a:ext cx="134918" cy="22555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022111" y="3871705"/>
            <a:ext cx="147828" cy="22402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192190" y="3935713"/>
            <a:ext cx="284988" cy="16154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526555" y="386103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645123" y="3935713"/>
            <a:ext cx="129539" cy="22707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793865" y="3935713"/>
            <a:ext cx="142036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58152" y="3937237"/>
            <a:ext cx="134112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19696" y="3935713"/>
            <a:ext cx="253593" cy="1615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469606" y="3937237"/>
            <a:ext cx="115824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604602" y="3935713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796017" y="386103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845090" y="3937237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025002" y="3937237"/>
            <a:ext cx="235529" cy="158496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293450" y="393723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358373" y="3937237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547349" y="386103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596422" y="3937237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79746" y="4376149"/>
            <a:ext cx="115823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914773" y="4374625"/>
            <a:ext cx="142036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106187" y="429994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155260" y="4376149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335173" y="4376149"/>
            <a:ext cx="235529" cy="15849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615203" y="429994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672201" y="437614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737123" y="4376149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905952" y="4374625"/>
            <a:ext cx="143256" cy="1615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083346" y="4376149"/>
            <a:ext cx="98755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206485" y="4376149"/>
            <a:ext cx="147827" cy="1584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386702" y="4376149"/>
            <a:ext cx="235529" cy="15849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649695" y="449898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8126" y="1625664"/>
            <a:ext cx="1119225" cy="3017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31809" y="1625664"/>
            <a:ext cx="314858" cy="2362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47861" y="1625664"/>
            <a:ext cx="1147571" cy="3017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1445" y="1625664"/>
            <a:ext cx="314858" cy="2362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05028" y="1625664"/>
            <a:ext cx="172212" cy="2346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22350" y="162566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79348" y="1625664"/>
            <a:ext cx="1126540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5441" y="2191068"/>
            <a:ext cx="172212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42763" y="219106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11343" y="219106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60416" y="2267268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39719" y="2191068"/>
            <a:ext cx="144699" cy="234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88355" y="2220939"/>
            <a:ext cx="1544695" cy="2718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36988" y="2192592"/>
            <a:ext cx="1014039" cy="234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36981" y="2220939"/>
            <a:ext cx="245363" cy="2063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17801" y="2191068"/>
            <a:ext cx="124868" cy="2346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37157" y="2267268"/>
            <a:ext cx="115824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79499" y="2267268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58802" y="2191068"/>
            <a:ext cx="144699" cy="234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34286" y="220173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02613" y="2191068"/>
            <a:ext cx="133755" cy="2346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70506" y="220173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10714" y="2189544"/>
            <a:ext cx="201156" cy="2377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44191" y="2200822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1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40"/>
                </a:lnTo>
                <a:lnTo>
                  <a:pt x="38100" y="11379"/>
                </a:lnTo>
                <a:lnTo>
                  <a:pt x="36982" y="7874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10942" y="2191068"/>
            <a:ext cx="155143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95346" y="2267268"/>
            <a:ext cx="147827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75483" y="2267268"/>
            <a:ext cx="98755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96794" y="239010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30927" y="2757996"/>
            <a:ext cx="181356" cy="2362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43982" y="2832672"/>
            <a:ext cx="143256" cy="16154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14975" y="2796452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90235" y="2834196"/>
            <a:ext cx="147828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35599" y="2757996"/>
            <a:ext cx="155143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15736" y="2834196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168132" y="2757996"/>
            <a:ext cx="133755" cy="2346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330234" y="2787867"/>
            <a:ext cx="255422" cy="2048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614002" y="283419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50553" y="2757996"/>
            <a:ext cx="155143" cy="2346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930690" y="2834196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174834" y="2757996"/>
            <a:ext cx="172212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92157" y="275799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49154" y="2757996"/>
            <a:ext cx="1126540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18126" y="3323400"/>
            <a:ext cx="159715" cy="2346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97348" y="3399600"/>
            <a:ext cx="148132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77261" y="3399600"/>
            <a:ext cx="144699" cy="1584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53659" y="333406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92343" y="3334068"/>
            <a:ext cx="1001267" cy="29108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696105" y="3398076"/>
            <a:ext cx="933217" cy="22707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725943" y="3323400"/>
            <a:ext cx="1039063" cy="2782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867419" y="3334068"/>
            <a:ext cx="977798" cy="29108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952893" y="3398076"/>
            <a:ext cx="305329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351155" y="3353271"/>
            <a:ext cx="90220" cy="20482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461798" y="3399600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641120" y="3323400"/>
            <a:ext cx="124868" cy="2346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798906" y="339960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879069" y="332340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924484" y="3399600"/>
            <a:ext cx="115824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066826" y="3399600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234466" y="3523959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383288" y="3323400"/>
            <a:ext cx="1111525" cy="30175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24526" y="3838512"/>
            <a:ext cx="115824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66868" y="3838512"/>
            <a:ext cx="148132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246171" y="3762312"/>
            <a:ext cx="144699" cy="2346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21655" y="377298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489982" y="3762312"/>
            <a:ext cx="133755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657875" y="377298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92597" y="3762312"/>
            <a:ext cx="172211" cy="23469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009889" y="376231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078469" y="376231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127542" y="3838512"/>
            <a:ext cx="148132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306845" y="3762312"/>
            <a:ext cx="144699" cy="2346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476538" y="3772066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1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39"/>
                </a:lnTo>
                <a:lnTo>
                  <a:pt x="38100" y="11379"/>
                </a:lnTo>
                <a:lnTo>
                  <a:pt x="36982" y="7874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535059" y="3792183"/>
            <a:ext cx="90220" cy="20482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653626" y="383851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720378" y="3838512"/>
            <a:ext cx="98755" cy="1584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841688" y="396134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30622" y="4326192"/>
            <a:ext cx="167944" cy="2377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132095" y="4403916"/>
            <a:ext cx="147828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84874" y="4327716"/>
            <a:ext cx="824354" cy="2346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301582" y="4327716"/>
            <a:ext cx="172212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518905" y="432771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587485" y="432771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36558" y="4403916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15861" y="4327716"/>
            <a:ext cx="144699" cy="234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985554" y="4337470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2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40"/>
                </a:lnTo>
                <a:lnTo>
                  <a:pt x="38100" y="11379"/>
                </a:lnTo>
                <a:lnTo>
                  <a:pt x="36982" y="7874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060534" y="440391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127366" y="4403916"/>
            <a:ext cx="144699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363810" y="4327716"/>
            <a:ext cx="1071981" cy="2782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539729" y="4326192"/>
            <a:ext cx="201156" cy="2377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773205" y="4337470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2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40"/>
                </a:lnTo>
                <a:lnTo>
                  <a:pt x="38100" y="11379"/>
                </a:lnTo>
                <a:lnTo>
                  <a:pt x="36982" y="7874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846438" y="4403916"/>
            <a:ext cx="144699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017046" y="4403916"/>
            <a:ext cx="148132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263934" y="4403916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443430" y="433838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497685" y="4357587"/>
            <a:ext cx="192328" cy="20482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716226" y="433838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785111" y="4403916"/>
            <a:ext cx="98755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06422" y="452675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30927" y="4894644"/>
            <a:ext cx="1238097" cy="30175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271764" y="4894644"/>
            <a:ext cx="133755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438133" y="4970844"/>
            <a:ext cx="147827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685021" y="4970844"/>
            <a:ext cx="134918" cy="22555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5404" y="4905312"/>
            <a:ext cx="143256" cy="22555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022739" y="4972368"/>
            <a:ext cx="124968" cy="15544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192513" y="489464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234270" y="4969320"/>
            <a:ext cx="142036" cy="16154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483343" y="4894644"/>
            <a:ext cx="133755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645446" y="4970844"/>
            <a:ext cx="148132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824768" y="4894644"/>
            <a:ext cx="124868" cy="2346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977068" y="509367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18126" y="5460048"/>
            <a:ext cx="159715" cy="23469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101615" y="5536248"/>
            <a:ext cx="147828" cy="15849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281833" y="5536248"/>
            <a:ext cx="144699" cy="15849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456707" y="5536248"/>
            <a:ext cx="147827" cy="15849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627090" y="5536248"/>
            <a:ext cx="115824" cy="15849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838926" y="5461572"/>
            <a:ext cx="1504767" cy="23469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437877" y="5460048"/>
            <a:ext cx="797326" cy="30175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340054" y="5536248"/>
            <a:ext cx="134918" cy="22555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516838" y="547071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585165" y="5460048"/>
            <a:ext cx="133755" cy="23469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753058" y="547071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815542" y="5536248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3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2"/>
                </a:lnTo>
                <a:lnTo>
                  <a:pt x="9144" y="13970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18126" y="6025452"/>
            <a:ext cx="159715" cy="2346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097348" y="6101652"/>
            <a:ext cx="148132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277180" y="6101652"/>
            <a:ext cx="98755" cy="1584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396052" y="6055323"/>
            <a:ext cx="255422" cy="2048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679821" y="610165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759983" y="602545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809056" y="6101652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88938" y="6101652"/>
            <a:ext cx="144699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167470" y="610165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297620" y="6101652"/>
            <a:ext cx="115824" cy="1584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432646" y="6100128"/>
            <a:ext cx="142036" cy="16154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596934" y="6101652"/>
            <a:ext cx="186842" cy="20208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876435" y="6025452"/>
            <a:ext cx="1675759" cy="23469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652169" y="6036120"/>
            <a:ext cx="900684" cy="22555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0" y="0"/>
            <a:ext cx="8592311" cy="2171699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87311" y="179831"/>
            <a:ext cx="5504688" cy="4626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9620" y="790662"/>
            <a:ext cx="143865" cy="233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5431" y="864119"/>
            <a:ext cx="143255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8862" y="865643"/>
            <a:ext cx="142646" cy="2255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6560" y="865643"/>
            <a:ext cx="98755" cy="158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25432" y="865643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04754" y="789443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22587" y="865643"/>
            <a:ext cx="115824" cy="158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57583" y="864119"/>
            <a:ext cx="142036" cy="1615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35667" y="865643"/>
            <a:ext cx="144699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12065" y="80011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81030" y="865643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21132" y="800111"/>
            <a:ext cx="143256" cy="2255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88468" y="867167"/>
            <a:ext cx="124967" cy="1554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16153" y="789443"/>
            <a:ext cx="1526743" cy="3017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38603" y="819313"/>
            <a:ext cx="1072591" cy="27188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07786" y="865643"/>
            <a:ext cx="115824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50158" y="865643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29430" y="789443"/>
            <a:ext cx="144699" cy="2346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04915" y="80011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69837" y="865643"/>
            <a:ext cx="142646" cy="2255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13982" y="864119"/>
            <a:ext cx="129539" cy="2270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77964" y="86564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44206" y="789443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96506" y="98847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9620" y="1356066"/>
            <a:ext cx="143865" cy="233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55431" y="1429523"/>
            <a:ext cx="143255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28862" y="1431047"/>
            <a:ext cx="142646" cy="2255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06560" y="1431047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25432" y="1431047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04754" y="1354847"/>
            <a:ext cx="124868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25635" y="1429523"/>
            <a:ext cx="129539" cy="16154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81692" y="1431047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61605" y="1431047"/>
            <a:ext cx="144699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31908" y="1354847"/>
            <a:ext cx="155143" cy="2346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19969" y="143104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486720" y="1431047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608031" y="155388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3277" y="1921775"/>
            <a:ext cx="172211" cy="2346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7269" y="1997975"/>
            <a:ext cx="144699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67876" y="1997975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41308" y="1921775"/>
            <a:ext cx="155143" cy="23469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29369" y="19979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96120" y="1997975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17431" y="212080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92668" y="2427743"/>
            <a:ext cx="1021384" cy="29413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10979" y="2561855"/>
            <a:ext cx="129539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67036" y="2563379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46949" y="2563379"/>
            <a:ext cx="144699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91623" y="2487179"/>
            <a:ext cx="1010107" cy="23622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98764" y="3051059"/>
            <a:ext cx="201156" cy="23774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38417" y="3128783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13292" y="3128783"/>
            <a:ext cx="147828" cy="1584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50426" y="3082453"/>
            <a:ext cx="90220" cy="20482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61068" y="3128783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640981" y="3128783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819513" y="312878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74073" y="325314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018243" y="3127259"/>
            <a:ext cx="143256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195717" y="3128783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366324" y="3128783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609555" y="3128783"/>
            <a:ext cx="115824" cy="158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51896" y="3128783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9900" y="3128783"/>
            <a:ext cx="133502" cy="22555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99064" y="3128783"/>
            <a:ext cx="134918" cy="22555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277981" y="312878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409960" y="3052583"/>
            <a:ext cx="155143" cy="2346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594333" y="3128783"/>
            <a:ext cx="147827" cy="1584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772641" y="3128783"/>
            <a:ext cx="133502" cy="22555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936014" y="325314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077136" y="3127259"/>
            <a:ext cx="143255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54610" y="3128783"/>
            <a:ext cx="144699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429485" y="3128783"/>
            <a:ext cx="147828" cy="1584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674544" y="3127259"/>
            <a:ext cx="129539" cy="22707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829992" y="3127259"/>
            <a:ext cx="143256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06876" y="3052583"/>
            <a:ext cx="124868" cy="2346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227756" y="3128783"/>
            <a:ext cx="115823" cy="158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362783" y="3127259"/>
            <a:ext cx="142036" cy="1615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27070" y="3128783"/>
            <a:ext cx="134112" cy="1584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684956" y="325161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89620" y="3620730"/>
            <a:ext cx="1128369" cy="30053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914916" y="3619511"/>
            <a:ext cx="155143" cy="2346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094443" y="3694187"/>
            <a:ext cx="143256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271326" y="3619511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425456" y="3695711"/>
            <a:ext cx="147828" cy="1584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605673" y="3695711"/>
            <a:ext cx="144699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778719" y="381854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908564" y="3560075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89" h="293370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89" h="293370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89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89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89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89" h="293370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89" h="293370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89" h="293370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040847" y="3695711"/>
            <a:ext cx="115824" cy="22372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202696" y="361951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244453" y="3694187"/>
            <a:ext cx="142036" cy="1615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479454" y="3649381"/>
            <a:ext cx="1024127" cy="27188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95411" y="4186439"/>
            <a:ext cx="150875" cy="23164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81438" y="4184915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37092" y="419558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106057" y="4261115"/>
            <a:ext cx="144699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340977" y="4259591"/>
            <a:ext cx="142036" cy="16154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518470" y="4184915"/>
            <a:ext cx="181226" cy="2782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795404" y="4184915"/>
            <a:ext cx="141122" cy="23469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71273" y="4184915"/>
            <a:ext cx="155143" cy="2346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151410" y="4261115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331323" y="4261115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574777" y="4184915"/>
            <a:ext cx="155143" cy="2346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760705" y="419558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29080" y="4184915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981380" y="438394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85962" y="4750319"/>
            <a:ext cx="1119225" cy="30175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904217" y="4760987"/>
            <a:ext cx="1111300" cy="29108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070077" y="47503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185596" y="4824995"/>
            <a:ext cx="143256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376401" y="47503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421816" y="4826519"/>
            <a:ext cx="115824" cy="15849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568425" y="4826519"/>
            <a:ext cx="147827" cy="15849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748642" y="4826519"/>
            <a:ext cx="144699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913154" y="4950877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054276" y="4824995"/>
            <a:ext cx="129539" cy="2270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216125" y="47609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278304" y="4824995"/>
            <a:ext cx="129540" cy="22707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427047" y="4824995"/>
            <a:ext cx="142036" cy="16154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604540" y="4750319"/>
            <a:ext cx="124868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826030" y="4826519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999156" y="4824995"/>
            <a:ext cx="129539" cy="2270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151556" y="4826519"/>
            <a:ext cx="115823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301823" y="482651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368654" y="4826519"/>
            <a:ext cx="144699" cy="1584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617950" y="4750319"/>
            <a:ext cx="304414" cy="236219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958332" y="4826519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153099" y="4826519"/>
            <a:ext cx="133502" cy="22555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315252" y="4824995"/>
            <a:ext cx="142036" cy="1615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493255" y="4826519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611823" y="4750319"/>
            <a:ext cx="314858" cy="236219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958990" y="494935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89620" y="5318466"/>
            <a:ext cx="143865" cy="233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55431" y="5391923"/>
            <a:ext cx="143255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28862" y="5393447"/>
            <a:ext cx="142646" cy="2255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206560" y="5393447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325432" y="5393447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504754" y="5317247"/>
            <a:ext cx="124868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722587" y="5393447"/>
            <a:ext cx="115824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857583" y="5391923"/>
            <a:ext cx="142036" cy="1615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035667" y="5393447"/>
            <a:ext cx="144699" cy="1584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212065" y="532791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281030" y="5393447"/>
            <a:ext cx="144699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514122" y="5317247"/>
            <a:ext cx="1438046" cy="27828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051838" y="5393447"/>
            <a:ext cx="134112" cy="15849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207286" y="5347117"/>
            <a:ext cx="255422" cy="20482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483130" y="5393447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663042" y="5393447"/>
            <a:ext cx="144699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901315" y="5347117"/>
            <a:ext cx="1200881" cy="27188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211011" y="5317247"/>
            <a:ext cx="155143" cy="23469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391147" y="5393447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642303" y="5347117"/>
            <a:ext cx="1102735" cy="20482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89010" y="5882651"/>
            <a:ext cx="1169212" cy="27828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955454" y="5912521"/>
            <a:ext cx="1200912" cy="271881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261827" y="5958851"/>
            <a:ext cx="115824" cy="158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96853" y="5957327"/>
            <a:ext cx="142036" cy="1615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561140" y="5958851"/>
            <a:ext cx="134112" cy="1584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784559" y="5882651"/>
            <a:ext cx="820521" cy="236219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659639" y="58826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708408" y="5882651"/>
            <a:ext cx="155143" cy="2346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894336" y="589331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956820" y="5921107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7"/>
                </a:moveTo>
                <a:lnTo>
                  <a:pt x="28498" y="1523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7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133604" y="589331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202569" y="5958851"/>
            <a:ext cx="144699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447312" y="5882651"/>
            <a:ext cx="838405" cy="236219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0661" y="1090187"/>
            <a:ext cx="172211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8171" y="1128642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9164" y="116638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22290" y="1164863"/>
            <a:ext cx="129540" cy="227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7855" y="109018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46928" y="116638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26760" y="1166387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53557" y="116638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83707" y="1166387"/>
            <a:ext cx="115824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18733" y="1164863"/>
            <a:ext cx="142036" cy="161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020" y="1166387"/>
            <a:ext cx="186842" cy="2020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71970" y="1164863"/>
            <a:ext cx="143256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49445" y="1166387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39559" y="109018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88632" y="116638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68464" y="1166387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06843" y="109018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55916" y="116638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08359" y="1090187"/>
            <a:ext cx="124868" cy="234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57612" y="1164863"/>
            <a:ext cx="143255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35086" y="1166387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09961" y="1166387"/>
            <a:ext cx="147827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80344" y="1166387"/>
            <a:ext cx="115823" cy="2237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99852" y="1090187"/>
            <a:ext cx="133755" cy="2346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61954" y="116638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31727" y="1164863"/>
            <a:ext cx="284988" cy="1615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52762" y="1166387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25808" y="128922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6147" y="1654067"/>
            <a:ext cx="201156" cy="2377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5720" y="1731790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50769" y="1731790"/>
            <a:ext cx="23552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11292" y="173179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91205" y="1731790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81319" y="165559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30392" y="173179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010224" y="1731790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136990" y="173179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274859" y="1655590"/>
            <a:ext cx="124868" cy="234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424112" y="1730267"/>
            <a:ext cx="143256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601506" y="1731790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724645" y="1731790"/>
            <a:ext cx="147828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901124" y="185462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6147" y="2220995"/>
            <a:ext cx="804367" cy="2377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23433" y="2222518"/>
            <a:ext cx="908578" cy="23621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33205" y="2298718"/>
            <a:ext cx="133502" cy="2255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795358" y="2297195"/>
            <a:ext cx="142036" cy="1615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963608" y="2298718"/>
            <a:ext cx="115824" cy="2237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11741" y="22331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94037" y="22225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19310" y="2297195"/>
            <a:ext cx="253593" cy="16154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08950" y="2298718"/>
            <a:ext cx="144699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779253" y="2298718"/>
            <a:ext cx="134918" cy="22555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956037" y="22331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094496" y="2222518"/>
            <a:ext cx="304414" cy="23621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430915" y="2298718"/>
            <a:ext cx="142646" cy="22555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79731" y="2222518"/>
            <a:ext cx="124868" cy="2346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33861" y="2298718"/>
            <a:ext cx="147827" cy="1584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27409" y="22225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095989" y="22225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145061" y="2298718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324974" y="2298718"/>
            <a:ext cx="144699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498020" y="242155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3346" y="2787923"/>
            <a:ext cx="313944" cy="23622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13502" y="2864123"/>
            <a:ext cx="115823" cy="2237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61635" y="2798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343931" y="27879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398795" y="2798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67761" y="2864123"/>
            <a:ext cx="144699" cy="15849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06308" y="2862599"/>
            <a:ext cx="143256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85530" y="2787923"/>
            <a:ext cx="951280" cy="30175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952992" y="2787923"/>
            <a:ext cx="133755" cy="2346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20885" y="2798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189770" y="2864123"/>
            <a:ext cx="98755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79934" y="2787923"/>
            <a:ext cx="1087526" cy="30175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582675" y="2787923"/>
            <a:ext cx="940917" cy="23622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0661" y="3353327"/>
            <a:ext cx="172211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78171" y="3391782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149164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22290" y="3428003"/>
            <a:ext cx="129540" cy="2270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497855" y="335332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546928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726760" y="3429527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853557" y="342952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920388" y="3429527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162319" y="3353327"/>
            <a:ext cx="155143" cy="2346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342456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535699" y="335332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604279" y="335332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653352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833184" y="3429527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959981" y="342952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026813" y="3429527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197115" y="3353327"/>
            <a:ext cx="155143" cy="2346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377252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623805" y="3353327"/>
            <a:ext cx="155143" cy="2346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03332" y="3428003"/>
            <a:ext cx="143255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994137" y="335332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043210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213288" y="3429527"/>
            <a:ext cx="115824" cy="2237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55630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35542" y="3429527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775644" y="3429527"/>
            <a:ext cx="115823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922253" y="3429527"/>
            <a:ext cx="147827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00561" y="3429527"/>
            <a:ext cx="133502" cy="2255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274297" y="3429527"/>
            <a:ext cx="147828" cy="15849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442242" y="3553885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3"/>
                </a:lnTo>
                <a:lnTo>
                  <a:pt x="6096" y="77723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3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573885" y="3383197"/>
            <a:ext cx="1072591" cy="27188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751022" y="3429527"/>
            <a:ext cx="995476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849651" y="3353327"/>
            <a:ext cx="124868" cy="234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998873" y="3363995"/>
            <a:ext cx="143256" cy="22555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175757" y="3353327"/>
            <a:ext cx="124868" cy="234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345127" y="335332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386884" y="3428003"/>
            <a:ext cx="142036" cy="161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564887" y="3429527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689550" y="336399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88971" y="3792239"/>
            <a:ext cx="813430" cy="23622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80661" y="4359166"/>
            <a:ext cx="172211" cy="2346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78171" y="4397622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149164" y="4435366"/>
            <a:ext cx="148132" cy="15849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322290" y="4433842"/>
            <a:ext cx="129540" cy="22707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497855" y="43591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546928" y="4435366"/>
            <a:ext cx="148132" cy="15849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726760" y="4435366"/>
            <a:ext cx="98755" cy="1584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24292" y="4359166"/>
            <a:ext cx="133755" cy="2346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092185" y="436983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151011" y="4436891"/>
            <a:ext cx="124968" cy="15544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307069" y="436983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376034" y="4435366"/>
            <a:ext cx="235529" cy="15849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715886" y="4359166"/>
            <a:ext cx="1690949" cy="2782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507420" y="4359166"/>
            <a:ext cx="1461180" cy="23621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0661" y="4924571"/>
            <a:ext cx="172211" cy="234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78171" y="4963026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6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149164" y="5000771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322290" y="4999247"/>
            <a:ext cx="129540" cy="227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497855" y="492457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546928" y="5000771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726760" y="5000771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853557" y="500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920388" y="5000771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168162" y="4924571"/>
            <a:ext cx="133755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330264" y="5000771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500342" y="5000771"/>
            <a:ext cx="115824" cy="2237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708826" y="4954441"/>
            <a:ext cx="90220" cy="20482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819468" y="5000771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992595" y="4999247"/>
            <a:ext cx="129539" cy="16154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156577" y="500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284593" y="4999247"/>
            <a:ext cx="142036" cy="161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456195" y="4924571"/>
            <a:ext cx="155143" cy="2346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642093" y="493523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724389" y="492457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773157" y="4924571"/>
            <a:ext cx="155143" cy="23469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959085" y="493523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021569" y="4963026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6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198353" y="493523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335260" y="4924571"/>
            <a:ext cx="133755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503153" y="493523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572037" y="5000771"/>
            <a:ext cx="98755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768714" y="4924571"/>
            <a:ext cx="1674795" cy="30175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537388" y="4999247"/>
            <a:ext cx="129540" cy="227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692836" y="4999247"/>
            <a:ext cx="143255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863524" y="4999247"/>
            <a:ext cx="129540" cy="16154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023849" y="5000771"/>
            <a:ext cx="147827" cy="1584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475" y="4924571"/>
            <a:ext cx="124868" cy="2346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372845" y="492457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421918" y="5000771"/>
            <a:ext cx="148132" cy="15849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601719" y="5000771"/>
            <a:ext cx="98755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28516" y="500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793439" y="5000771"/>
            <a:ext cx="133502" cy="2255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970832" y="500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027525" y="5002295"/>
            <a:ext cx="124967" cy="155448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180230" y="512360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85842" y="5488451"/>
            <a:ext cx="167944" cy="23774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987315" y="5566174"/>
            <a:ext cx="147828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167533" y="5566174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342407" y="5566174"/>
            <a:ext cx="147827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593643" y="5489974"/>
            <a:ext cx="144699" cy="2346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763336" y="5519845"/>
            <a:ext cx="255422" cy="20482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047074" y="556617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113826" y="5566174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252205" y="548997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301278" y="5566174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477452" y="568900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612478" y="5489974"/>
            <a:ext cx="192024" cy="23469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833154" y="5519845"/>
            <a:ext cx="255422" cy="20482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116922" y="556617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183674" y="5566174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322053" y="548997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371126" y="5519845"/>
            <a:ext cx="255422" cy="20482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649378" y="568900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2708" y="639776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4" h="303530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1"/>
                </a:lnTo>
                <a:lnTo>
                  <a:pt x="76809" y="300939"/>
                </a:lnTo>
                <a:lnTo>
                  <a:pt x="84836" y="303275"/>
                </a:lnTo>
                <a:lnTo>
                  <a:pt x="94792" y="303275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4" h="303530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19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7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8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6"/>
                </a:lnTo>
                <a:lnTo>
                  <a:pt x="123190" y="259334"/>
                </a:lnTo>
                <a:lnTo>
                  <a:pt x="119684" y="256539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3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7"/>
                </a:lnTo>
                <a:lnTo>
                  <a:pt x="96012" y="216407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10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6"/>
                </a:lnTo>
                <a:lnTo>
                  <a:pt x="155200" y="21336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4" h="303530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7"/>
                </a:lnTo>
                <a:lnTo>
                  <a:pt x="158171" y="216407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4" h="303530">
                <a:moveTo>
                  <a:pt x="155200" y="21336"/>
                </a:moveTo>
                <a:lnTo>
                  <a:pt x="96316" y="21336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8"/>
                </a:lnTo>
                <a:lnTo>
                  <a:pt x="151384" y="41148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6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9304" y="65196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1483" y="715976"/>
            <a:ext cx="129540" cy="227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0226" y="715976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17719" y="641300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87088" y="64130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8846" y="715976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06849" y="717500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31482" y="65196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68436" y="641300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17689" y="715976"/>
            <a:ext cx="143256" cy="1615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94572" y="641300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52359" y="641300"/>
            <a:ext cx="1011021" cy="3017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59393" y="651968"/>
            <a:ext cx="1093287" cy="2910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57227" y="651968"/>
            <a:ext cx="839419" cy="29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2708" y="1205180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4" h="303530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2"/>
                </a:lnTo>
                <a:lnTo>
                  <a:pt x="76809" y="300939"/>
                </a:lnTo>
                <a:lnTo>
                  <a:pt x="84836" y="303275"/>
                </a:lnTo>
                <a:lnTo>
                  <a:pt x="94792" y="303275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4" h="303530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20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8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8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6"/>
                </a:lnTo>
                <a:lnTo>
                  <a:pt x="123190" y="259334"/>
                </a:lnTo>
                <a:lnTo>
                  <a:pt x="119684" y="256539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4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8"/>
                </a:lnTo>
                <a:lnTo>
                  <a:pt x="96012" y="216408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10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6"/>
                </a:lnTo>
                <a:lnTo>
                  <a:pt x="155200" y="21336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4" h="303530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8"/>
                </a:lnTo>
                <a:lnTo>
                  <a:pt x="158171" y="216408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4" h="303530">
                <a:moveTo>
                  <a:pt x="155200" y="21336"/>
                </a:moveTo>
                <a:lnTo>
                  <a:pt x="96316" y="21336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8"/>
                </a:lnTo>
                <a:lnTo>
                  <a:pt x="151384" y="41148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6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9304" y="121737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1483" y="1281380"/>
            <a:ext cx="129540" cy="227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40226" y="1281380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17719" y="1206704"/>
            <a:ext cx="124868" cy="234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87088" y="120670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28846" y="1281380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06849" y="1282904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01380" y="1206704"/>
            <a:ext cx="124868" cy="234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50633" y="1281380"/>
            <a:ext cx="143256" cy="161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27516" y="1206704"/>
            <a:ext cx="124868" cy="234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85303" y="1206704"/>
            <a:ext cx="941832" cy="3017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27110" y="1282904"/>
            <a:ext cx="134918" cy="2255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02339" y="1217372"/>
            <a:ext cx="147827" cy="2240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72418" y="1281380"/>
            <a:ext cx="284988" cy="1615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06783" y="120670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75363" y="120670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17121" y="1281380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85371" y="1282904"/>
            <a:ext cx="115824" cy="2237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33503" y="121737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00864" y="1282904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722174" y="140573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28746" y="1773632"/>
            <a:ext cx="192023" cy="2346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42106" y="184830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20109" y="1849832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08475" y="1773632"/>
            <a:ext cx="936955" cy="3017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44186" y="1773632"/>
            <a:ext cx="172212" cy="2346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561508" y="177363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630088" y="177363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79161" y="1849832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858464" y="1773632"/>
            <a:ext cx="144699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28157" y="1783386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1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39"/>
                </a:lnTo>
                <a:lnTo>
                  <a:pt x="38100" y="11379"/>
                </a:lnTo>
                <a:lnTo>
                  <a:pt x="36982" y="7874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03138" y="184983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69970" y="1849832"/>
            <a:ext cx="144699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419875" y="1773632"/>
            <a:ext cx="1425773" cy="2999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940137" y="1803502"/>
            <a:ext cx="1045159" cy="20482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095634" y="1849832"/>
            <a:ext cx="134918" cy="2255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266017" y="1784300"/>
            <a:ext cx="143255" cy="2255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443410" y="1849832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564721" y="197266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32708" y="2337512"/>
            <a:ext cx="325526" cy="23774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94282" y="2415236"/>
            <a:ext cx="144699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70475" y="2339036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39844" y="233903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81602" y="2413712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59605" y="2415236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84268" y="234970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3233" y="2415236"/>
            <a:ext cx="144699" cy="1584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017745" y="2539594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154600" y="2339036"/>
            <a:ext cx="798880" cy="23621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998896" y="233903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40654" y="2413712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218657" y="2415236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341796" y="234970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410761" y="2415236"/>
            <a:ext cx="144699" cy="1584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575273" y="2539594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716670" y="2339036"/>
            <a:ext cx="946099" cy="30175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707270" y="233903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756343" y="2415236"/>
            <a:ext cx="148132" cy="1584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936175" y="2415236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62971" y="241523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129803" y="2415236"/>
            <a:ext cx="144699" cy="1584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376306" y="2415236"/>
            <a:ext cx="1299941" cy="22555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772259" y="2339036"/>
            <a:ext cx="815035" cy="2346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27223" y="233903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68981" y="2413712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29660" y="2854148"/>
            <a:ext cx="134918" cy="22555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00043" y="2788616"/>
            <a:ext cx="143256" cy="2255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067379" y="2855672"/>
            <a:ext cx="124968" cy="15544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237152" y="277794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278910" y="2852624"/>
            <a:ext cx="142036" cy="16154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56994" y="2854148"/>
            <a:ext cx="235529" cy="1584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37024" y="277794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778782" y="2852624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953127" y="2976982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32708" y="3341828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4" h="303529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2"/>
                </a:lnTo>
                <a:lnTo>
                  <a:pt x="76809" y="300939"/>
                </a:lnTo>
                <a:lnTo>
                  <a:pt x="84836" y="303275"/>
                </a:lnTo>
                <a:lnTo>
                  <a:pt x="94792" y="303275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4" h="303529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20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7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8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5"/>
                </a:lnTo>
                <a:lnTo>
                  <a:pt x="123190" y="259334"/>
                </a:lnTo>
                <a:lnTo>
                  <a:pt x="119684" y="256539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4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8"/>
                </a:lnTo>
                <a:lnTo>
                  <a:pt x="96012" y="216408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10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6"/>
                </a:lnTo>
                <a:lnTo>
                  <a:pt x="155200" y="21336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4" h="303529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8"/>
                </a:lnTo>
                <a:lnTo>
                  <a:pt x="158171" y="216408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4" h="303529">
                <a:moveTo>
                  <a:pt x="155200" y="21336"/>
                </a:moveTo>
                <a:lnTo>
                  <a:pt x="96316" y="21336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8"/>
                </a:lnTo>
                <a:lnTo>
                  <a:pt x="151384" y="41148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6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29304" y="335402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91483" y="3418028"/>
            <a:ext cx="129540" cy="22707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140226" y="341802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317719" y="3343352"/>
            <a:ext cx="124868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487088" y="334335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528846" y="341802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706849" y="3419552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831482" y="335402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00447" y="3419552"/>
            <a:ext cx="144699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145172" y="3343352"/>
            <a:ext cx="1103019" cy="2346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358834" y="3419552"/>
            <a:ext cx="148132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528883" y="3419552"/>
            <a:ext cx="115824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690731" y="334335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739804" y="3419552"/>
            <a:ext cx="148132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994007" y="335402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062363" y="3343352"/>
            <a:ext cx="144699" cy="2346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238233" y="3419552"/>
            <a:ext cx="235529" cy="15849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498756" y="3419552"/>
            <a:ext cx="148132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691999" y="334335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806909" y="341802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70282" y="3373222"/>
            <a:ext cx="90220" cy="20482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87101" y="3418028"/>
            <a:ext cx="395245" cy="16154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514654" y="354238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22376" y="4433315"/>
            <a:ext cx="8075675" cy="242468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48756" y="152400"/>
            <a:ext cx="3864863" cy="3052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6343" y="3435795"/>
            <a:ext cx="806805" cy="237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87794" y="3437319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41923" y="3513519"/>
            <a:ext cx="147828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12307" y="3513519"/>
            <a:ext cx="115824" cy="223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74155" y="34373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23228" y="3513519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03060" y="3513519"/>
            <a:ext cx="98755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29857" y="351351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67726" y="3437319"/>
            <a:ext cx="1151130" cy="2999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18882" y="3437319"/>
            <a:ext cx="133755" cy="2346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86775" y="34479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69071" y="34373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20582" y="363635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0544" y="3437319"/>
            <a:ext cx="154228" cy="234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48547" y="3513519"/>
            <a:ext cx="147827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18931" y="3513519"/>
            <a:ext cx="115824" cy="223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38486" y="3437319"/>
            <a:ext cx="905126" cy="2999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89637" y="34373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31394" y="3511995"/>
            <a:ext cx="142036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09398" y="3513519"/>
            <a:ext cx="98755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34061" y="34479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571015" y="3437319"/>
            <a:ext cx="124868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20268" y="3511995"/>
            <a:ext cx="143255" cy="1615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97661" y="3513519"/>
            <a:ext cx="98755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20800" y="3513519"/>
            <a:ext cx="147827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97280" y="363635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76647" y="4001199"/>
            <a:ext cx="201156" cy="2377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16301" y="4078923"/>
            <a:ext cx="144699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06415" y="40027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55488" y="40789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35320" y="4078923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62117" y="407892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00496" y="4002723"/>
            <a:ext cx="1401439" cy="3017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385451" y="4002723"/>
            <a:ext cx="1319448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10746" y="4002723"/>
            <a:ext cx="304414" cy="2362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51127" y="4078923"/>
            <a:ext cx="98755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37665" y="4078923"/>
            <a:ext cx="915283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343444" y="4002723"/>
            <a:ext cx="1172565" cy="2999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598915" y="4077399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762288" y="4032594"/>
            <a:ext cx="90220" cy="20482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75368" y="420175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66894" y="4569651"/>
            <a:ext cx="332232" cy="23621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00014" y="4644327"/>
            <a:ext cx="143256" cy="1615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77489" y="4645851"/>
            <a:ext cx="144699" cy="1584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67603" y="45696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16676" y="4645851"/>
            <a:ext cx="148132" cy="1584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96478" y="4645851"/>
            <a:ext cx="98755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23274" y="464585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190106" y="4645851"/>
            <a:ext cx="144699" cy="1584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432342" y="4645851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602420" y="4645851"/>
            <a:ext cx="115824" cy="1584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764269" y="45696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821266" y="464585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888098" y="4645851"/>
            <a:ext cx="144699" cy="1584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058401" y="4569651"/>
            <a:ext cx="155143" cy="2346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238538" y="4645851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481768" y="4645851"/>
            <a:ext cx="115824" cy="15849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624110" y="4645851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804022" y="4645851"/>
            <a:ext cx="144699" cy="1584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974630" y="4645851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227055" y="4569651"/>
            <a:ext cx="133755" cy="2346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394949" y="458031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463834" y="4644327"/>
            <a:ext cx="253593" cy="16154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53393" y="4645851"/>
            <a:ext cx="98755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935054" y="4599522"/>
            <a:ext cx="1035405" cy="20634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063424" y="4644327"/>
            <a:ext cx="143255" cy="1615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242646" y="4569651"/>
            <a:ext cx="1096670" cy="30175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441200" y="4569651"/>
            <a:ext cx="144699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610894" y="4599522"/>
            <a:ext cx="255422" cy="20482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94632" y="464585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961383" y="4645851"/>
            <a:ext cx="98755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099731" y="45696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148804" y="4645851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324979" y="476868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71161" y="5135055"/>
            <a:ext cx="279501" cy="2346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271084" y="5211255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64327" y="513505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513400" y="5211255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93232" y="5211255"/>
            <a:ext cx="98755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20029" y="521125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886860" y="5211255"/>
            <a:ext cx="235529" cy="1584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155278" y="521125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211971" y="5212779"/>
            <a:ext cx="124968" cy="15544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440976" y="5135055"/>
            <a:ext cx="124868" cy="23469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595105" y="5211255"/>
            <a:ext cx="147828" cy="1584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765488" y="5211255"/>
            <a:ext cx="115824" cy="223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927337" y="513505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76410" y="5211255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156242" y="5211255"/>
            <a:ext cx="98755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283038" y="521125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349870" y="5211255"/>
            <a:ext cx="144699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597692" y="5135055"/>
            <a:ext cx="1410789" cy="23621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23390" y="514572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85569" y="5209731"/>
            <a:ext cx="129540" cy="22707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347418" y="514572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416384" y="5211255"/>
            <a:ext cx="144699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659198" y="5144809"/>
            <a:ext cx="87477" cy="7680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780029" y="5135055"/>
            <a:ext cx="124868" cy="23469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934128" y="5211255"/>
            <a:ext cx="147827" cy="1584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104511" y="5211255"/>
            <a:ext cx="115824" cy="223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311165" y="5209731"/>
            <a:ext cx="142036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475453" y="5211255"/>
            <a:ext cx="134112" cy="1584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650408" y="513505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692165" y="5209731"/>
            <a:ext cx="142036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870169" y="5211255"/>
            <a:ext cx="98755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994831" y="514572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057621" y="5144809"/>
            <a:ext cx="87477" cy="7680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247816" y="5135055"/>
            <a:ext cx="1095115" cy="30175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72075" y="5698935"/>
            <a:ext cx="143256" cy="23774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135753" y="5775135"/>
            <a:ext cx="142036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313837" y="5776659"/>
            <a:ext cx="144699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555767" y="5700459"/>
            <a:ext cx="314858" cy="23622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977662" y="5700459"/>
            <a:ext cx="133755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145525" y="571112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214410" y="5776659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412020" y="5700459"/>
            <a:ext cx="124868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566149" y="5776659"/>
            <a:ext cx="147828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736532" y="5776659"/>
            <a:ext cx="115824" cy="223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943186" y="5775135"/>
            <a:ext cx="142036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107474" y="5776659"/>
            <a:ext cx="134112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268713" y="571112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407397" y="5776659"/>
            <a:ext cx="133502" cy="22555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576866" y="5776659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752705" y="5776659"/>
            <a:ext cx="142646" cy="22555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995935" y="5700459"/>
            <a:ext cx="1093622" cy="29992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135582" y="570045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184655" y="5776659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364487" y="5776659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491284" y="577665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558116" y="5776659"/>
            <a:ext cx="144699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748230" y="570045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797303" y="5776659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73447" y="5899494"/>
            <a:ext cx="143510" cy="36195"/>
          </a:xfrm>
          <a:custGeom>
            <a:avLst/>
            <a:gdLst/>
            <a:ahLst/>
            <a:cxnLst/>
            <a:rect l="l" t="t" r="r" b="b"/>
            <a:pathLst>
              <a:path w="1435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  <a:path w="143510" h="36195">
                <a:moveTo>
                  <a:pt x="77063" y="0"/>
                </a:moveTo>
                <a:lnTo>
                  <a:pt x="68326" y="0"/>
                </a:lnTo>
                <a:lnTo>
                  <a:pt x="64668" y="1930"/>
                </a:lnTo>
                <a:lnTo>
                  <a:pt x="58775" y="9651"/>
                </a:lnTo>
                <a:lnTo>
                  <a:pt x="57302" y="13969"/>
                </a:lnTo>
                <a:lnTo>
                  <a:pt x="57302" y="23520"/>
                </a:lnTo>
                <a:lnTo>
                  <a:pt x="58470" y="27533"/>
                </a:lnTo>
                <a:lnTo>
                  <a:pt x="63144" y="34035"/>
                </a:lnTo>
                <a:lnTo>
                  <a:pt x="66446" y="35661"/>
                </a:lnTo>
                <a:lnTo>
                  <a:pt x="74980" y="35661"/>
                </a:lnTo>
                <a:lnTo>
                  <a:pt x="78587" y="33680"/>
                </a:lnTo>
                <a:lnTo>
                  <a:pt x="84480" y="25755"/>
                </a:lnTo>
                <a:lnTo>
                  <a:pt x="85953" y="21386"/>
                </a:lnTo>
                <a:lnTo>
                  <a:pt x="85953" y="11836"/>
                </a:lnTo>
                <a:lnTo>
                  <a:pt x="84836" y="7873"/>
                </a:lnTo>
                <a:lnTo>
                  <a:pt x="80365" y="1574"/>
                </a:lnTo>
                <a:lnTo>
                  <a:pt x="77063" y="0"/>
                </a:lnTo>
                <a:close/>
              </a:path>
              <a:path w="143510" h="36195">
                <a:moveTo>
                  <a:pt x="134366" y="0"/>
                </a:moveTo>
                <a:lnTo>
                  <a:pt x="125628" y="0"/>
                </a:lnTo>
                <a:lnTo>
                  <a:pt x="121970" y="1930"/>
                </a:lnTo>
                <a:lnTo>
                  <a:pt x="116078" y="9651"/>
                </a:lnTo>
                <a:lnTo>
                  <a:pt x="114604" y="13969"/>
                </a:lnTo>
                <a:lnTo>
                  <a:pt x="114604" y="23520"/>
                </a:lnTo>
                <a:lnTo>
                  <a:pt x="115773" y="27533"/>
                </a:lnTo>
                <a:lnTo>
                  <a:pt x="120446" y="34035"/>
                </a:lnTo>
                <a:lnTo>
                  <a:pt x="123748" y="35661"/>
                </a:lnTo>
                <a:lnTo>
                  <a:pt x="132283" y="35661"/>
                </a:lnTo>
                <a:lnTo>
                  <a:pt x="135890" y="33680"/>
                </a:lnTo>
                <a:lnTo>
                  <a:pt x="141782" y="25755"/>
                </a:lnTo>
                <a:lnTo>
                  <a:pt x="143256" y="21386"/>
                </a:lnTo>
                <a:lnTo>
                  <a:pt x="143256" y="11836"/>
                </a:lnTo>
                <a:lnTo>
                  <a:pt x="142138" y="7873"/>
                </a:lnTo>
                <a:lnTo>
                  <a:pt x="137668" y="1574"/>
                </a:lnTo>
                <a:lnTo>
                  <a:pt x="1343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39247" y="204362"/>
            <a:ext cx="2892072" cy="2410847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39411" y="2720340"/>
            <a:ext cx="5068823" cy="4137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6147" y="602005"/>
            <a:ext cx="1249070" cy="303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34604" y="603529"/>
            <a:ext cx="133755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02497" y="61419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61323" y="681253"/>
            <a:ext cx="124967" cy="155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17381" y="61419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86346" y="679729"/>
            <a:ext cx="23552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12706" y="678205"/>
            <a:ext cx="142036" cy="161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90790" y="679729"/>
            <a:ext cx="144699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32721" y="603529"/>
            <a:ext cx="784829" cy="3017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57174" y="60352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12038" y="61419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47450" y="603529"/>
            <a:ext cx="1785712" cy="2362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1575" y="1167409"/>
            <a:ext cx="143255" cy="2377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52568" y="1245133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2481" y="1245133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3088" y="1245133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52110" y="1167409"/>
            <a:ext cx="1121054" cy="3032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82382" y="1168933"/>
            <a:ext cx="124868" cy="2346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38035" y="11796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06920" y="1245133"/>
            <a:ext cx="98755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45299" y="116893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87057" y="1243609"/>
            <a:ext cx="142036" cy="1615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50429" y="1198803"/>
            <a:ext cx="90220" cy="2048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67249" y="1243609"/>
            <a:ext cx="395245" cy="1615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92364" y="1178686"/>
            <a:ext cx="87477" cy="7680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79511" y="1168933"/>
            <a:ext cx="1630679" cy="3017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5842" y="1734337"/>
            <a:ext cx="167944" cy="23774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7315" y="1812061"/>
            <a:ext cx="147828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67533" y="1812061"/>
            <a:ext cx="144699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42407" y="1812061"/>
            <a:ext cx="147827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88076" y="1812061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58154" y="1812061"/>
            <a:ext cx="115824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20003" y="173586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69076" y="1812061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17183" y="1735861"/>
            <a:ext cx="1786432" cy="29992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103611" y="1735861"/>
            <a:ext cx="133755" cy="2346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271505" y="174652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353801" y="173586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395558" y="1810537"/>
            <a:ext cx="142036" cy="1615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69904" y="193489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5842" y="2299741"/>
            <a:ext cx="1143000" cy="3032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30951" y="2301265"/>
            <a:ext cx="1158240" cy="30175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95566" y="2301265"/>
            <a:ext cx="971062" cy="30175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368736" y="2375941"/>
            <a:ext cx="143255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545619" y="2301265"/>
            <a:ext cx="124868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99749" y="2377465"/>
            <a:ext cx="147827" cy="1584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893297" y="230126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46637" y="2377465"/>
            <a:ext cx="147827" cy="1584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126854" y="2377465"/>
            <a:ext cx="144699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301729" y="2377465"/>
            <a:ext cx="147827" cy="1584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538863" y="2331135"/>
            <a:ext cx="245333" cy="20634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20243" y="2377465"/>
            <a:ext cx="23552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086558" y="231193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145385" y="2378989"/>
            <a:ext cx="124967" cy="15544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60269" y="2331135"/>
            <a:ext cx="90220" cy="20482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475178" y="2331135"/>
            <a:ext cx="255727" cy="20482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53766" y="250029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73346" y="2866669"/>
            <a:ext cx="159715" cy="2346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52568" y="2942869"/>
            <a:ext cx="14813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32400" y="2942869"/>
            <a:ext cx="98755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59197" y="294286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26029" y="2942869"/>
            <a:ext cx="144699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504561" y="294286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571393" y="2942869"/>
            <a:ext cx="144699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811464" y="2941345"/>
            <a:ext cx="129540" cy="22707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66912" y="2941345"/>
            <a:ext cx="143256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137600" y="2941345"/>
            <a:ext cx="129539" cy="16154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97925" y="2942869"/>
            <a:ext cx="147828" cy="1584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477551" y="2866669"/>
            <a:ext cx="124868" cy="23469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646921" y="286666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695994" y="2942869"/>
            <a:ext cx="14813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875826" y="2942869"/>
            <a:ext cx="98755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002622" y="294286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069454" y="2942869"/>
            <a:ext cx="144699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240062" y="2942869"/>
            <a:ext cx="14813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2536" y="2866669"/>
            <a:ext cx="124868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648189" y="287733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717074" y="2942869"/>
            <a:ext cx="98755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855453" y="286666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910317" y="287733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050272" y="2866669"/>
            <a:ext cx="133755" cy="23469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218165" y="287733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287049" y="2942869"/>
            <a:ext cx="98755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477245" y="2866669"/>
            <a:ext cx="857097" cy="30175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437111" y="2866669"/>
            <a:ext cx="1255694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788818" y="2942869"/>
            <a:ext cx="115824" cy="15849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931159" y="2942869"/>
            <a:ext cx="14813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111072" y="2942869"/>
            <a:ext cx="144699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281679" y="2942869"/>
            <a:ext cx="14813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532804" y="2866669"/>
            <a:ext cx="1323746" cy="30175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0661" y="3433597"/>
            <a:ext cx="172211" cy="23469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74818" y="3509797"/>
            <a:ext cx="115823" cy="1584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136667" y="343359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185740" y="3509797"/>
            <a:ext cx="148132" cy="1584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365653" y="3509797"/>
            <a:ext cx="144699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532602" y="3509797"/>
            <a:ext cx="115824" cy="1584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682869" y="350979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749701" y="3509797"/>
            <a:ext cx="144699" cy="1584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88279" y="3509797"/>
            <a:ext cx="115824" cy="1584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123305" y="3508273"/>
            <a:ext cx="142036" cy="1615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301388" y="3509797"/>
            <a:ext cx="144699" cy="1584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471691" y="3509797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2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1"/>
                </a:lnTo>
                <a:lnTo>
                  <a:pt x="9144" y="13969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5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615252" y="3509797"/>
            <a:ext cx="148132" cy="1584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785330" y="3509797"/>
            <a:ext cx="115824" cy="1584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947179" y="343359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996252" y="3509797"/>
            <a:ext cx="148132" cy="1584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176165" y="3509797"/>
            <a:ext cx="144699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349211" y="3632631"/>
            <a:ext cx="143510" cy="36195"/>
          </a:xfrm>
          <a:custGeom>
            <a:avLst/>
            <a:gdLst/>
            <a:ahLst/>
            <a:cxnLst/>
            <a:rect l="l" t="t" r="r" b="b"/>
            <a:pathLst>
              <a:path w="1435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  <a:path w="143510" h="36195">
                <a:moveTo>
                  <a:pt x="77063" y="0"/>
                </a:moveTo>
                <a:lnTo>
                  <a:pt x="68326" y="0"/>
                </a:lnTo>
                <a:lnTo>
                  <a:pt x="64668" y="1930"/>
                </a:lnTo>
                <a:lnTo>
                  <a:pt x="58775" y="9652"/>
                </a:lnTo>
                <a:lnTo>
                  <a:pt x="57302" y="13969"/>
                </a:lnTo>
                <a:lnTo>
                  <a:pt x="57302" y="23520"/>
                </a:lnTo>
                <a:lnTo>
                  <a:pt x="58470" y="27533"/>
                </a:lnTo>
                <a:lnTo>
                  <a:pt x="63144" y="34036"/>
                </a:lnTo>
                <a:lnTo>
                  <a:pt x="66446" y="35661"/>
                </a:lnTo>
                <a:lnTo>
                  <a:pt x="74980" y="35661"/>
                </a:lnTo>
                <a:lnTo>
                  <a:pt x="78587" y="33680"/>
                </a:lnTo>
                <a:lnTo>
                  <a:pt x="84480" y="25755"/>
                </a:lnTo>
                <a:lnTo>
                  <a:pt x="85953" y="21386"/>
                </a:lnTo>
                <a:lnTo>
                  <a:pt x="85953" y="11836"/>
                </a:lnTo>
                <a:lnTo>
                  <a:pt x="84836" y="7874"/>
                </a:lnTo>
                <a:lnTo>
                  <a:pt x="80365" y="1574"/>
                </a:lnTo>
                <a:lnTo>
                  <a:pt x="77063" y="0"/>
                </a:lnTo>
                <a:close/>
              </a:path>
              <a:path w="143510" h="36195">
                <a:moveTo>
                  <a:pt x="134366" y="0"/>
                </a:moveTo>
                <a:lnTo>
                  <a:pt x="125628" y="0"/>
                </a:lnTo>
                <a:lnTo>
                  <a:pt x="121970" y="1930"/>
                </a:lnTo>
                <a:lnTo>
                  <a:pt x="116078" y="9652"/>
                </a:lnTo>
                <a:lnTo>
                  <a:pt x="114604" y="13969"/>
                </a:lnTo>
                <a:lnTo>
                  <a:pt x="114604" y="23520"/>
                </a:lnTo>
                <a:lnTo>
                  <a:pt x="115773" y="27533"/>
                </a:lnTo>
                <a:lnTo>
                  <a:pt x="120446" y="34036"/>
                </a:lnTo>
                <a:lnTo>
                  <a:pt x="123748" y="35661"/>
                </a:lnTo>
                <a:lnTo>
                  <a:pt x="132283" y="35661"/>
                </a:lnTo>
                <a:lnTo>
                  <a:pt x="135890" y="33680"/>
                </a:lnTo>
                <a:lnTo>
                  <a:pt x="141782" y="25755"/>
                </a:lnTo>
                <a:lnTo>
                  <a:pt x="143256" y="21386"/>
                </a:lnTo>
                <a:lnTo>
                  <a:pt x="143256" y="11836"/>
                </a:lnTo>
                <a:lnTo>
                  <a:pt x="142138" y="7874"/>
                </a:lnTo>
                <a:lnTo>
                  <a:pt x="137668" y="1574"/>
                </a:lnTo>
                <a:lnTo>
                  <a:pt x="1343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98644" y="3999001"/>
            <a:ext cx="151485" cy="23469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86401" y="4073677"/>
            <a:ext cx="142036" cy="1615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231155" y="3999001"/>
            <a:ext cx="792175" cy="29992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119922" y="4028871"/>
            <a:ext cx="255422" cy="20482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395766" y="4075201"/>
            <a:ext cx="148132" cy="1584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589009" y="399900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638082" y="4075201"/>
            <a:ext cx="148132" cy="1584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17914" y="4075201"/>
            <a:ext cx="98755" cy="15849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944710" y="407520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011542" y="4075201"/>
            <a:ext cx="235529" cy="158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279990" y="407520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336683" y="4076725"/>
            <a:ext cx="124968" cy="155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492436" y="4075201"/>
            <a:ext cx="29209" cy="158750"/>
          </a:xfrm>
          <a:custGeom>
            <a:avLst/>
            <a:gdLst/>
            <a:ahLst/>
            <a:cxnLst/>
            <a:rect l="l" t="t" r="r" b="b"/>
            <a:pathLst>
              <a:path w="29210" h="158750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  <a:path w="29210" h="158750">
                <a:moveTo>
                  <a:pt x="19761" y="122834"/>
                </a:moveTo>
                <a:lnTo>
                  <a:pt x="11023" y="122834"/>
                </a:lnTo>
                <a:lnTo>
                  <a:pt x="7366" y="124764"/>
                </a:lnTo>
                <a:lnTo>
                  <a:pt x="1473" y="132486"/>
                </a:lnTo>
                <a:lnTo>
                  <a:pt x="0" y="136804"/>
                </a:lnTo>
                <a:lnTo>
                  <a:pt x="0" y="146354"/>
                </a:lnTo>
                <a:lnTo>
                  <a:pt x="1168" y="150368"/>
                </a:lnTo>
                <a:lnTo>
                  <a:pt x="5842" y="156870"/>
                </a:lnTo>
                <a:lnTo>
                  <a:pt x="9144" y="158495"/>
                </a:lnTo>
                <a:lnTo>
                  <a:pt x="17678" y="158495"/>
                </a:lnTo>
                <a:lnTo>
                  <a:pt x="21285" y="156514"/>
                </a:lnTo>
                <a:lnTo>
                  <a:pt x="27178" y="148589"/>
                </a:lnTo>
                <a:lnTo>
                  <a:pt x="28651" y="144221"/>
                </a:lnTo>
                <a:lnTo>
                  <a:pt x="28651" y="134670"/>
                </a:lnTo>
                <a:lnTo>
                  <a:pt x="27533" y="130708"/>
                </a:lnTo>
                <a:lnTo>
                  <a:pt x="23063" y="124409"/>
                </a:lnTo>
                <a:lnTo>
                  <a:pt x="19761" y="1228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80661" y="4564405"/>
            <a:ext cx="172211" cy="2346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74818" y="4640605"/>
            <a:ext cx="115823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136667" y="45644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185740" y="4640605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365653" y="4640605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613679" y="4594275"/>
            <a:ext cx="817747" cy="27188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546337" y="4564405"/>
            <a:ext cx="954328" cy="30175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600661" y="4564405"/>
            <a:ext cx="133755" cy="2346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755448" y="4639081"/>
            <a:ext cx="142036" cy="161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946862" y="45644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015442" y="45644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070306" y="457507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204113" y="4639081"/>
            <a:ext cx="143255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394918" y="45644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448258" y="4640605"/>
            <a:ext cx="147827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628395" y="4640605"/>
            <a:ext cx="98755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755497" y="4564405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20">
                <a:moveTo>
                  <a:pt x="19253" y="201168"/>
                </a:moveTo>
                <a:lnTo>
                  <a:pt x="10922" y="201168"/>
                </a:lnTo>
                <a:lnTo>
                  <a:pt x="7366" y="203098"/>
                </a:lnTo>
                <a:lnTo>
                  <a:pt x="1473" y="210820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2"/>
                </a:lnTo>
                <a:lnTo>
                  <a:pt x="5588" y="234594"/>
                </a:lnTo>
                <a:lnTo>
                  <a:pt x="8788" y="236220"/>
                </a:lnTo>
                <a:lnTo>
                  <a:pt x="17119" y="236220"/>
                </a:lnTo>
                <a:lnTo>
                  <a:pt x="20675" y="234289"/>
                </a:lnTo>
                <a:lnTo>
                  <a:pt x="26568" y="226568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8"/>
                </a:lnTo>
                <a:lnTo>
                  <a:pt x="22453" y="202692"/>
                </a:lnTo>
                <a:lnTo>
                  <a:pt x="19253" y="201168"/>
                </a:lnTo>
                <a:close/>
              </a:path>
              <a:path w="28575" h="236220">
                <a:moveTo>
                  <a:pt x="22148" y="0"/>
                </a:moveTo>
                <a:lnTo>
                  <a:pt x="5892" y="0"/>
                </a:lnTo>
                <a:lnTo>
                  <a:pt x="1828" y="5080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80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873995" y="3227832"/>
            <a:ext cx="2318002" cy="363016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003" y="572819"/>
            <a:ext cx="1071676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48959" y="572819"/>
            <a:ext cx="155143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29096" y="649019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81522" y="572819"/>
            <a:ext cx="133755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49415" y="5834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18300" y="649019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08495" y="572819"/>
            <a:ext cx="155143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94423" y="5834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6719" y="5728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31583" y="5834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58349" y="649019"/>
            <a:ext cx="13411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13798" y="649019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93630" y="649019"/>
            <a:ext cx="98755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14940" y="77185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50881" y="571295"/>
            <a:ext cx="201156" cy="2377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90534" y="649019"/>
            <a:ext cx="144699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65409" y="649019"/>
            <a:ext cx="147828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45626" y="649019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89081" y="572819"/>
            <a:ext cx="155143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75009" y="5834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57305" y="5728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12169" y="5834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81134" y="649019"/>
            <a:ext cx="144699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57533" y="5834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89816" y="583487"/>
            <a:ext cx="1548079" cy="2910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34212" y="647495"/>
            <a:ext cx="129540" cy="2270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90270" y="649019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83513" y="5728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440510" y="64901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97508" y="649019"/>
            <a:ext cx="115824" cy="22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42288" y="77185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0051" y="1078787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8"/>
                </a:lnTo>
                <a:lnTo>
                  <a:pt x="15240" y="292608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4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2169" y="1214423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89118" y="1214423"/>
            <a:ext cx="115823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31460" y="12144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11373" y="1214423"/>
            <a:ext cx="144699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01487" y="11382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50560" y="12144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30362" y="1214423"/>
            <a:ext cx="98755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49234" y="12144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201707" y="1138223"/>
            <a:ext cx="124868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51570" y="12144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531402" y="1214423"/>
            <a:ext cx="231038" cy="2237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796882" y="121442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935342" y="1214423"/>
            <a:ext cx="144699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105950" y="12144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276028" y="1214423"/>
            <a:ext cx="115824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426294" y="121442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506457" y="11382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34442" y="114889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701498" y="1214423"/>
            <a:ext cx="133502" cy="2255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876758" y="114889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10870" y="1138223"/>
            <a:ext cx="1568500" cy="2346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676602" y="1138223"/>
            <a:ext cx="1662348" cy="3017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31580" y="1138223"/>
            <a:ext cx="944575" cy="2346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479177" y="1138223"/>
            <a:ext cx="155143" cy="2346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659314" y="12144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2795" y="1587803"/>
            <a:ext cx="143256" cy="22555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58359" y="1653335"/>
            <a:ext cx="133502" cy="22555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47335" y="157713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89093" y="1651811"/>
            <a:ext cx="142036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38419" y="15878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505475" y="1653335"/>
            <a:ext cx="133502" cy="22555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80735" y="15878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14847" y="1577135"/>
            <a:ext cx="1568500" cy="2346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482103" y="1577135"/>
            <a:ext cx="811651" cy="30175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7003" y="2145282"/>
            <a:ext cx="143865" cy="23347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43424" y="222026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22698" y="2144063"/>
            <a:ext cx="133755" cy="2346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290591" y="2154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353380" y="2173933"/>
            <a:ext cx="255422" cy="20482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37149" y="222026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771870" y="2218739"/>
            <a:ext cx="143256" cy="16154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948754" y="2144063"/>
            <a:ext cx="124868" cy="2346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102883" y="2220263"/>
            <a:ext cx="147827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270828" y="2344622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413474" y="2218739"/>
            <a:ext cx="143256" cy="16154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90949" y="2220263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765823" y="2220263"/>
            <a:ext cx="147828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946041" y="2220263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136155" y="214406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185228" y="222026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428458" y="2144063"/>
            <a:ext cx="902208" cy="23622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418449" y="2218739"/>
            <a:ext cx="142036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581822" y="2173933"/>
            <a:ext cx="90220" cy="20482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694902" y="234309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98644" y="2710991"/>
            <a:ext cx="188061" cy="2331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022977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191226" y="2785667"/>
            <a:ext cx="115824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326253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517667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566740" y="278566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811799" y="2785667"/>
            <a:ext cx="134918" cy="22555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975446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146744" y="2784143"/>
            <a:ext cx="129540" cy="16154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295486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486901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528658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706662" y="2785667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829801" y="272013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961170" y="278566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139173" y="2785667"/>
            <a:ext cx="133502" cy="2255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381489" y="2709467"/>
            <a:ext cx="314858" cy="23621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725913" y="2709467"/>
            <a:ext cx="314827" cy="23621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146506" y="272013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228802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270560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519681" y="2709467"/>
            <a:ext cx="845720" cy="29992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473910" y="2785667"/>
            <a:ext cx="133502" cy="2255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651274" y="278566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731436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780204" y="2709467"/>
            <a:ext cx="155143" cy="23469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968265" y="278566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024958" y="2787191"/>
            <a:ext cx="124967" cy="15544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194732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243805" y="278566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423636" y="2785667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562016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611089" y="278566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851271" y="2785667"/>
            <a:ext cx="115824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986297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177712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226785" y="2785667"/>
            <a:ext cx="148132" cy="15849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406667" y="2785667"/>
            <a:ext cx="235529" cy="15849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686697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735770" y="278566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905849" y="2785667"/>
            <a:ext cx="115824" cy="22372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050628" y="290850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81575" y="3273347"/>
            <a:ext cx="836371" cy="23774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720359" y="3285539"/>
            <a:ext cx="964112" cy="29108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782008" y="3274871"/>
            <a:ext cx="1429511" cy="23622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315762" y="3274871"/>
            <a:ext cx="314858" cy="23622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662929" y="347390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98644" y="3841799"/>
            <a:ext cx="151485" cy="2346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86401" y="3916475"/>
            <a:ext cx="142036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163875" y="3841799"/>
            <a:ext cx="144699" cy="23469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339664" y="3917999"/>
            <a:ext cx="98755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464327" y="385246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533293" y="3917999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775223" y="3841799"/>
            <a:ext cx="314827" cy="23622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126018" y="3917999"/>
            <a:ext cx="98755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250681" y="385246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319646" y="3917999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498178" y="3841799"/>
            <a:ext cx="907084" cy="23622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506457" y="3917999"/>
            <a:ext cx="133502" cy="22555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680162" y="3852467"/>
            <a:ext cx="147828" cy="22402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850241" y="3916475"/>
            <a:ext cx="284988" cy="16154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171276" y="3917999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417525" y="3841799"/>
            <a:ext cx="133755" cy="2346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579627" y="3917999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772870" y="384179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829868" y="391799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896109" y="3841799"/>
            <a:ext cx="124868" cy="2346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065478" y="384179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114551" y="3917999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294383" y="3917999"/>
            <a:ext cx="150266" cy="20208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7003" y="4408422"/>
            <a:ext cx="1199692" cy="30053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072708" y="4483403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265951" y="440720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306490" y="4437073"/>
            <a:ext cx="90220" cy="20482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425057" y="448340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491888" y="4483403"/>
            <a:ext cx="144699" cy="1584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662191" y="4407203"/>
            <a:ext cx="155143" cy="23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42328" y="4483403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095007" y="4417871"/>
            <a:ext cx="1140226" cy="291083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333783" y="4407203"/>
            <a:ext cx="997510" cy="236219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376405" y="440720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425478" y="4483403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605310" y="4483403"/>
            <a:ext cx="150235" cy="20208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86147" y="4971083"/>
            <a:ext cx="1710842" cy="303275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594830" y="5048807"/>
            <a:ext cx="115824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741439" y="4983275"/>
            <a:ext cx="147827" cy="22402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11518" y="5050331"/>
            <a:ext cx="124968" cy="155447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066051" y="4983275"/>
            <a:ext cx="147827" cy="22402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259599" y="497260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301357" y="5047283"/>
            <a:ext cx="142036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479441" y="5048807"/>
            <a:ext cx="144699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724805" y="5048807"/>
            <a:ext cx="235529" cy="15849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985328" y="504880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165130" y="5002477"/>
            <a:ext cx="200558" cy="204825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394034" y="504880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474197" y="497260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523270" y="504880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703102" y="5048807"/>
            <a:ext cx="98755" cy="158495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894821" y="4972607"/>
            <a:ext cx="155143" cy="23469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074958" y="504880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327431" y="4972607"/>
            <a:ext cx="1148691" cy="299923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80051" y="5480099"/>
            <a:ext cx="1185062" cy="361188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066002" y="5614211"/>
            <a:ext cx="129539" cy="2270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222060" y="5615735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415303" y="553953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472301" y="561573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529298" y="5615735"/>
            <a:ext cx="115824" cy="22372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674079" y="573856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521195" y="3304032"/>
            <a:ext cx="3236974" cy="215645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Cevre Bildirisi_YENI SURUM</Template>
  <TotalTime>0</TotalTime>
  <Words>0</Words>
  <Application>Microsoft Office PowerPoint</Application>
  <PresentationFormat>Geniş ekran</PresentationFormat>
  <Paragraphs>0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8" baseType="lpstr">
      <vt:lpstr>Calibri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AHMET MUTİOĞLU</dc:creator>
  <cp:lastModifiedBy>AHMET MUTİOĞLU</cp:lastModifiedBy>
  <cp:revision>1</cp:revision>
  <dcterms:created xsi:type="dcterms:W3CDTF">2019-07-18T09:27:07Z</dcterms:created>
  <dcterms:modified xsi:type="dcterms:W3CDTF">2019-07-18T09:27:39Z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2019-07-12T00:00:00Z</vt:filetime>
  </property>
  <property fmtid="{D5CDD505-2E9C-101B-9397-08002B2CF9AE}" pid="3" name="Creator">
    <vt:lpwstr>Acrobat PDFMaker 19 for PowerPoint</vt:lpwstr>
  </property>
  <property fmtid="{D5CDD505-2E9C-101B-9397-08002B2CF9AE}" pid="4" name="LastSaved">
    <vt:filetime>2019-07-12T00:00:00Z</vt:filetime>
  </property>
</Properties>
</file>